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311" r:id="rId3"/>
    <p:sldId id="312" r:id="rId4"/>
    <p:sldId id="309" r:id="rId5"/>
    <p:sldId id="313" r:id="rId6"/>
    <p:sldId id="310" r:id="rId7"/>
    <p:sldId id="273" r:id="rId8"/>
    <p:sldId id="314" r:id="rId9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9829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369" autoAdjust="0"/>
  </p:normalViewPr>
  <p:slideViewPr>
    <p:cSldViewPr>
      <p:cViewPr>
        <p:scale>
          <a:sx n="75" d="100"/>
          <a:sy n="75" d="100"/>
        </p:scale>
        <p:origin x="-2076" y="-6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98AB2E-CF13-4FF5-88F8-81D6F4127D67}" type="datetimeFigureOut">
              <a:rPr lang="cs-CZ" smtClean="0"/>
              <a:t>16.04.2018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C930C3-B73E-46FB-9C55-3BD837C8688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447267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smtClean="0"/>
              <a:t>Kliknutím lze upravit styl předlohy.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B63EB-1FEB-4BB0-AF8D-BD442935F862}" type="datetimeFigureOut">
              <a:rPr lang="cs-CZ" smtClean="0"/>
              <a:t>16.04.2018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2D10-E042-4331-9BBB-DA409B24E33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71196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B63EB-1FEB-4BB0-AF8D-BD442935F862}" type="datetimeFigureOut">
              <a:rPr lang="cs-CZ" smtClean="0"/>
              <a:t>16.04.2018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2D10-E042-4331-9BBB-DA409B24E33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01783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B63EB-1FEB-4BB0-AF8D-BD442935F862}" type="datetimeFigureOut">
              <a:rPr lang="cs-CZ" smtClean="0"/>
              <a:t>16.04.2018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2D10-E042-4331-9BBB-DA409B24E33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11126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B63EB-1FEB-4BB0-AF8D-BD442935F862}" type="datetimeFigureOut">
              <a:rPr lang="cs-CZ" smtClean="0"/>
              <a:t>16.04.2018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2D10-E042-4331-9BBB-DA409B24E33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56301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B63EB-1FEB-4BB0-AF8D-BD442935F862}" type="datetimeFigureOut">
              <a:rPr lang="cs-CZ" smtClean="0"/>
              <a:t>16.04.2018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2D10-E042-4331-9BBB-DA409B24E33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24982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B63EB-1FEB-4BB0-AF8D-BD442935F862}" type="datetimeFigureOut">
              <a:rPr lang="cs-CZ" smtClean="0"/>
              <a:t>16.04.2018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2D10-E042-4331-9BBB-DA409B24E33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49442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B63EB-1FEB-4BB0-AF8D-BD442935F862}" type="datetimeFigureOut">
              <a:rPr lang="cs-CZ" smtClean="0"/>
              <a:t>16.04.2018</a:t>
            </a:fld>
            <a:endParaRPr lang="cs-CZ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2D10-E042-4331-9BBB-DA409B24E33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68553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B63EB-1FEB-4BB0-AF8D-BD442935F862}" type="datetimeFigureOut">
              <a:rPr lang="cs-CZ" smtClean="0"/>
              <a:t>16.04.2018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2D10-E042-4331-9BBB-DA409B24E33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02363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B63EB-1FEB-4BB0-AF8D-BD442935F862}" type="datetimeFigureOut">
              <a:rPr lang="cs-CZ" smtClean="0"/>
              <a:t>16.04.2018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2D10-E042-4331-9BBB-DA409B24E33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91590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B63EB-1FEB-4BB0-AF8D-BD442935F862}" type="datetimeFigureOut">
              <a:rPr lang="cs-CZ" smtClean="0"/>
              <a:t>16.04.2018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2D10-E042-4331-9BBB-DA409B24E33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7793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B63EB-1FEB-4BB0-AF8D-BD442935F862}" type="datetimeFigureOut">
              <a:rPr lang="cs-CZ" smtClean="0"/>
              <a:t>16.04.2018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2D10-E042-4331-9BBB-DA409B24E33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32026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BB63EB-1FEB-4BB0-AF8D-BD442935F862}" type="datetimeFigureOut">
              <a:rPr lang="cs-CZ" smtClean="0"/>
              <a:t>16.04.2018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052D10-E042-4331-9BBB-DA409B24E33B}" type="slidenum">
              <a:rPr lang="cs-CZ" smtClean="0"/>
              <a:t>‹#›</a:t>
            </a:fld>
            <a:endParaRPr lang="cs-CZ"/>
          </a:p>
        </p:txBody>
      </p:sp>
      <p:pic>
        <p:nvPicPr>
          <p:cNvPr id="7" name="Obrázek 7" descr="etn_cerna_121030.png"/>
          <p:cNvPicPr/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7061875" y="6229814"/>
            <a:ext cx="2082125" cy="64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490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firebase.google.com/docs/cli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42231" y="2780928"/>
            <a:ext cx="7772400" cy="1470025"/>
          </a:xfrm>
        </p:spPr>
        <p:txBody>
          <a:bodyPr>
            <a:normAutofit/>
          </a:bodyPr>
          <a:lstStyle/>
          <a:p>
            <a:r>
              <a:rPr lang="cs-CZ" dirty="0" err="1" smtClean="0"/>
              <a:t>Simple</a:t>
            </a:r>
            <a:r>
              <a:rPr lang="cs-CZ" dirty="0" smtClean="0"/>
              <a:t> data </a:t>
            </a:r>
            <a:r>
              <a:rPr lang="cs-CZ" dirty="0" err="1" smtClean="0"/>
              <a:t>colecting</a:t>
            </a:r>
            <a:r>
              <a:rPr lang="cs-CZ" dirty="0" smtClean="0"/>
              <a:t> </a:t>
            </a:r>
            <a:r>
              <a:rPr lang="cs-CZ" dirty="0" err="1" smtClean="0"/>
              <a:t>app</a:t>
            </a:r>
            <a:r>
              <a:rPr lang="cs-CZ" dirty="0" smtClean="0"/>
              <a:t> in </a:t>
            </a:r>
            <a:r>
              <a:rPr lang="cs-CZ" dirty="0" err="1" smtClean="0"/>
              <a:t>javascript</a:t>
            </a:r>
            <a:r>
              <a:rPr lang="cs-CZ" dirty="0" smtClean="0"/>
              <a:t> </a:t>
            </a:r>
            <a:r>
              <a:rPr lang="cs-CZ" dirty="0" err="1" smtClean="0"/>
              <a:t>only</a:t>
            </a:r>
            <a:endParaRPr lang="cs-CZ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28031" y="4653136"/>
            <a:ext cx="6400800" cy="1752600"/>
          </a:xfrm>
        </p:spPr>
        <p:txBody>
          <a:bodyPr/>
          <a:lstStyle/>
          <a:p>
            <a:r>
              <a:rPr lang="en-US" dirty="0"/>
              <a:t>j</a:t>
            </a:r>
            <a:r>
              <a:rPr lang="cs-CZ" dirty="0" err="1" smtClean="0"/>
              <a:t>iri.stepan</a:t>
            </a:r>
            <a:r>
              <a:rPr lang="en-US" dirty="0" smtClean="0"/>
              <a:t>@activate.cz</a:t>
            </a:r>
            <a:endParaRPr lang="cs-CZ" dirty="0"/>
          </a:p>
        </p:txBody>
      </p:sp>
      <p:sp>
        <p:nvSpPr>
          <p:cNvPr id="4" name="AutoShape 2" descr="node.j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node.j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node.js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54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 smtClean="0"/>
              <a:t>Warning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Toto mělo být pěkné </a:t>
            </a:r>
            <a:r>
              <a:rPr lang="cs-CZ" dirty="0" err="1" smtClean="0"/>
              <a:t>školeníčko</a:t>
            </a:r>
            <a:endParaRPr lang="cs-CZ" dirty="0" smtClean="0"/>
          </a:p>
          <a:p>
            <a:r>
              <a:rPr lang="cs-CZ" dirty="0" smtClean="0"/>
              <a:t>Chtěl jsem tu postupně udělat celou hezkou </a:t>
            </a:r>
            <a:r>
              <a:rPr lang="cs-CZ" dirty="0" err="1" smtClean="0"/>
              <a:t>apku</a:t>
            </a:r>
            <a:r>
              <a:rPr lang="cs-CZ" dirty="0" smtClean="0"/>
              <a:t> pro sběr NPS, …</a:t>
            </a:r>
            <a:endParaRPr lang="cs-CZ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433688"/>
            <a:ext cx="4104456" cy="3078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Obdélník 3"/>
          <p:cNvSpPr/>
          <p:nvPr/>
        </p:nvSpPr>
        <p:spPr>
          <a:xfrm>
            <a:off x="5436096" y="3433688"/>
            <a:ext cx="3312368" cy="28756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000" b="1" dirty="0" smtClean="0"/>
              <a:t>Takže jsem za 30min splácal povídání o prvním pokusu.</a:t>
            </a:r>
          </a:p>
          <a:p>
            <a:pPr algn="ctr"/>
            <a:endParaRPr lang="cs-CZ" sz="2000" b="1" dirty="0"/>
          </a:p>
          <a:p>
            <a:pPr algn="ctr"/>
            <a:r>
              <a:rPr lang="cs-CZ" sz="2000" b="1" dirty="0" smtClean="0"/>
              <a:t>Berte to as </a:t>
            </a:r>
            <a:r>
              <a:rPr lang="cs-CZ" sz="2000" b="1" dirty="0" err="1" smtClean="0"/>
              <a:t>is</a:t>
            </a:r>
            <a:r>
              <a:rPr lang="cs-CZ" sz="2000" b="1" dirty="0" smtClean="0"/>
              <a:t>. </a:t>
            </a:r>
          </a:p>
          <a:p>
            <a:pPr algn="ctr"/>
            <a:endParaRPr lang="cs-CZ" sz="2000" b="1" dirty="0"/>
          </a:p>
          <a:p>
            <a:pPr algn="ctr"/>
            <a:r>
              <a:rPr lang="cs-CZ" sz="2000" b="1" dirty="0" smtClean="0"/>
              <a:t>Není to pěkné, ale snad to ukáže cestu.</a:t>
            </a:r>
            <a:endParaRPr lang="cs-CZ" sz="2000" b="1" dirty="0"/>
          </a:p>
        </p:txBody>
      </p:sp>
    </p:spTree>
    <p:extLst>
      <p:ext uri="{BB962C8B-B14F-4D97-AF65-F5344CB8AC3E}">
        <p14:creationId xmlns:p14="http://schemas.microsoft.com/office/powerpoint/2010/main" val="853780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 smtClean="0"/>
              <a:t>Cíl: jednoduchá aplikace pro sběr kódů v kampani</a:t>
            </a:r>
            <a:endParaRPr lang="cs-CZ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537717"/>
            <a:ext cx="4123073" cy="53202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Obdélník 4"/>
          <p:cNvSpPr/>
          <p:nvPr/>
        </p:nvSpPr>
        <p:spPr>
          <a:xfrm>
            <a:off x="4572000" y="1772816"/>
            <a:ext cx="3312368" cy="28803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000" b="1" dirty="0" smtClean="0"/>
              <a:t>Na </a:t>
            </a:r>
            <a:r>
              <a:rPr lang="en-US" sz="2000" b="1" dirty="0" err="1" smtClean="0"/>
              <a:t>instagramu</a:t>
            </a:r>
            <a:r>
              <a:rPr lang="en-US" sz="2000" b="1" dirty="0" smtClean="0"/>
              <a:t> se </a:t>
            </a:r>
            <a:r>
              <a:rPr lang="en-US" sz="2000" b="1" dirty="0" err="1" smtClean="0"/>
              <a:t>postupn</a:t>
            </a:r>
            <a:r>
              <a:rPr lang="cs-CZ" sz="2000" b="1" dirty="0" smtClean="0"/>
              <a:t>ě ukázaly 4 kódy</a:t>
            </a:r>
          </a:p>
          <a:p>
            <a:endParaRPr lang="cs-CZ" sz="2000" b="1" dirty="0" smtClean="0"/>
          </a:p>
          <a:p>
            <a:r>
              <a:rPr lang="cs-CZ" sz="2000" b="1" dirty="0" smtClean="0"/>
              <a:t>Uživatel přicházel z emailu s </a:t>
            </a:r>
            <a:r>
              <a:rPr lang="cs-CZ" sz="2000" b="1" dirty="0" err="1" smtClean="0"/>
              <a:t>userHashem</a:t>
            </a:r>
            <a:endParaRPr lang="cs-CZ" sz="2000" b="1" dirty="0" smtClean="0"/>
          </a:p>
          <a:p>
            <a:endParaRPr lang="cs-CZ" sz="2000" b="1" dirty="0" smtClean="0"/>
          </a:p>
          <a:p>
            <a:r>
              <a:rPr lang="cs-CZ" sz="2000" b="1" dirty="0" smtClean="0"/>
              <a:t>Mohl zadat každý kód jenom jednou</a:t>
            </a:r>
          </a:p>
          <a:p>
            <a:r>
              <a:rPr lang="cs-CZ" sz="2000" b="1" dirty="0" err="1" smtClean="0"/>
              <a:t>Expost</a:t>
            </a:r>
            <a:r>
              <a:rPr lang="cs-CZ" sz="2000" b="1" dirty="0" smtClean="0"/>
              <a:t> vyhodnocení</a:t>
            </a:r>
          </a:p>
        </p:txBody>
      </p:sp>
      <p:sp>
        <p:nvSpPr>
          <p:cNvPr id="6" name="Obdélník 5"/>
          <p:cNvSpPr/>
          <p:nvPr/>
        </p:nvSpPr>
        <p:spPr>
          <a:xfrm>
            <a:off x="4577680" y="4770102"/>
            <a:ext cx="3312368" cy="129614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cs-CZ" sz="2000" b="1" dirty="0" smtClean="0"/>
              <a:t>Jednoduchá logika</a:t>
            </a:r>
          </a:p>
          <a:p>
            <a:r>
              <a:rPr lang="cs-CZ" sz="2000" b="1" dirty="0" smtClean="0"/>
              <a:t>Nejasné zadání</a:t>
            </a:r>
          </a:p>
          <a:p>
            <a:r>
              <a:rPr lang="cs-CZ" sz="2000" b="1" dirty="0" smtClean="0"/>
              <a:t>Riziko vysoké zátěže</a:t>
            </a:r>
          </a:p>
        </p:txBody>
      </p:sp>
    </p:spTree>
    <p:extLst>
      <p:ext uri="{BB962C8B-B14F-4D97-AF65-F5344CB8AC3E}">
        <p14:creationId xmlns:p14="http://schemas.microsoft.com/office/powerpoint/2010/main" val="386194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VÃ½sledek obrÃ¡zku pro vue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94" t="19383" r="19802" b="23360"/>
          <a:stretch/>
        </p:blipFill>
        <p:spPr bwMode="auto">
          <a:xfrm>
            <a:off x="1375916" y="584200"/>
            <a:ext cx="3340100" cy="116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VÃ½sledek obrÃ¡zku pro google clou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938746"/>
            <a:ext cx="6935117" cy="2919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8" descr="Výsledek obrázku pro node js 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3714709"/>
            <a:ext cx="1296144" cy="794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VÃ½sledek obrÃ¡zku pro firebase log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911704"/>
            <a:ext cx="4378833" cy="1505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bdélník 5"/>
          <p:cNvSpPr/>
          <p:nvPr/>
        </p:nvSpPr>
        <p:spPr>
          <a:xfrm>
            <a:off x="6084168" y="3356992"/>
            <a:ext cx="2736304" cy="28803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cs-CZ" sz="2000" b="1" dirty="0" err="1" smtClean="0"/>
              <a:t>Škálování</a:t>
            </a:r>
            <a:r>
              <a:rPr lang="cs-CZ" sz="2000" b="1" dirty="0" smtClean="0"/>
              <a:t>, integrace přístupů, logy, monitoring, …</a:t>
            </a:r>
          </a:p>
          <a:p>
            <a:endParaRPr lang="cs-CZ" sz="2000" b="1" dirty="0"/>
          </a:p>
          <a:p>
            <a:r>
              <a:rPr lang="cs-CZ" sz="2000" b="1" dirty="0" smtClean="0"/>
              <a:t>Full </a:t>
            </a:r>
            <a:r>
              <a:rPr lang="cs-CZ" sz="2000" b="1" dirty="0" err="1" smtClean="0"/>
              <a:t>javascript</a:t>
            </a:r>
            <a:r>
              <a:rPr lang="cs-CZ" sz="2000" b="1" dirty="0" smtClean="0"/>
              <a:t> </a:t>
            </a:r>
            <a:r>
              <a:rPr lang="cs-CZ" sz="2000" b="1" dirty="0" err="1" smtClean="0"/>
              <a:t>stack</a:t>
            </a:r>
            <a:endParaRPr lang="cs-CZ" sz="2000" b="1" dirty="0" smtClean="0"/>
          </a:p>
          <a:p>
            <a:endParaRPr lang="cs-CZ" sz="2000" b="1" dirty="0"/>
          </a:p>
          <a:p>
            <a:r>
              <a:rPr lang="cs-CZ" sz="2000" b="1" dirty="0" smtClean="0"/>
              <a:t>Cena dle užití</a:t>
            </a:r>
          </a:p>
        </p:txBody>
      </p:sp>
      <p:sp>
        <p:nvSpPr>
          <p:cNvPr id="7" name="Obdélník 6"/>
          <p:cNvSpPr/>
          <p:nvPr/>
        </p:nvSpPr>
        <p:spPr>
          <a:xfrm>
            <a:off x="6006976" y="757331"/>
            <a:ext cx="3096344" cy="115638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cs-CZ" sz="2000" b="1" dirty="0" err="1" smtClean="0"/>
              <a:t>Easy</a:t>
            </a:r>
            <a:r>
              <a:rPr lang="cs-CZ" sz="2000" b="1" dirty="0" smtClean="0"/>
              <a:t> to </a:t>
            </a:r>
            <a:r>
              <a:rPr lang="cs-CZ" sz="2000" b="1" dirty="0" err="1" smtClean="0"/>
              <a:t>implement</a:t>
            </a:r>
            <a:r>
              <a:rPr lang="cs-CZ" sz="2000" b="1" dirty="0" smtClean="0"/>
              <a:t> single </a:t>
            </a:r>
            <a:r>
              <a:rPr lang="cs-CZ" sz="2000" b="1" dirty="0" err="1" smtClean="0"/>
              <a:t>page</a:t>
            </a:r>
            <a:r>
              <a:rPr lang="cs-CZ" sz="2000" b="1" dirty="0" smtClean="0"/>
              <a:t> </a:t>
            </a:r>
            <a:r>
              <a:rPr lang="cs-CZ" sz="2000" b="1" dirty="0" err="1" smtClean="0"/>
              <a:t>application</a:t>
            </a:r>
            <a:r>
              <a:rPr lang="cs-CZ" sz="2000" b="1" dirty="0" smtClean="0"/>
              <a:t>.</a:t>
            </a:r>
          </a:p>
        </p:txBody>
      </p:sp>
      <p:sp>
        <p:nvSpPr>
          <p:cNvPr id="4" name="Obousměrná svislá šipka 3"/>
          <p:cNvSpPr/>
          <p:nvPr/>
        </p:nvSpPr>
        <p:spPr>
          <a:xfrm>
            <a:off x="2978217" y="1720806"/>
            <a:ext cx="978682" cy="1595724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cs-CZ" dirty="0" smtClean="0"/>
              <a:t>REST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019838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Co je </a:t>
            </a:r>
            <a:r>
              <a:rPr lang="cs-CZ" dirty="0" err="1" smtClean="0"/>
              <a:t>firebase</a:t>
            </a:r>
            <a:r>
              <a:rPr lang="cs-CZ" dirty="0" smtClean="0"/>
              <a:t>?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cs-CZ" dirty="0" err="1" smtClean="0"/>
              <a:t>Serverless</a:t>
            </a:r>
            <a:r>
              <a:rPr lang="cs-CZ" dirty="0" smtClean="0"/>
              <a:t> </a:t>
            </a:r>
            <a:r>
              <a:rPr lang="cs-CZ" dirty="0" err="1" smtClean="0"/>
              <a:t>PaaS</a:t>
            </a:r>
            <a:endParaRPr lang="cs-CZ" dirty="0" smtClean="0"/>
          </a:p>
          <a:p>
            <a:r>
              <a:rPr lang="cs-CZ" dirty="0" smtClean="0"/>
              <a:t>Obsahuje</a:t>
            </a:r>
          </a:p>
          <a:p>
            <a:pPr lvl="1"/>
            <a:r>
              <a:rPr lang="en-US" dirty="0" smtClean="0"/>
              <a:t>(</a:t>
            </a:r>
            <a:r>
              <a:rPr lang="cs-CZ" dirty="0" err="1" smtClean="0"/>
              <a:t>Autenfikaci</a:t>
            </a:r>
            <a:r>
              <a:rPr lang="cs-CZ" dirty="0" smtClean="0"/>
              <a:t> uživatelů</a:t>
            </a:r>
            <a:r>
              <a:rPr lang="en-US" dirty="0" smtClean="0"/>
              <a:t>)</a:t>
            </a:r>
            <a:endParaRPr lang="cs-CZ" dirty="0" smtClean="0"/>
          </a:p>
          <a:p>
            <a:pPr lvl="1"/>
            <a:r>
              <a:rPr lang="cs-CZ" b="1" dirty="0" err="1" smtClean="0"/>
              <a:t>Cloud</a:t>
            </a:r>
            <a:r>
              <a:rPr lang="cs-CZ" b="1" dirty="0" smtClean="0"/>
              <a:t> </a:t>
            </a:r>
            <a:r>
              <a:rPr lang="cs-CZ" b="1" dirty="0" err="1" smtClean="0"/>
              <a:t>Storage</a:t>
            </a:r>
            <a:r>
              <a:rPr lang="cs-CZ" b="1" dirty="0" smtClean="0"/>
              <a:t> – </a:t>
            </a:r>
            <a:r>
              <a:rPr lang="cs-CZ" dirty="0" err="1" smtClean="0"/>
              <a:t>realtime</a:t>
            </a:r>
            <a:r>
              <a:rPr lang="cs-CZ" dirty="0" smtClean="0"/>
              <a:t> </a:t>
            </a:r>
            <a:r>
              <a:rPr lang="en-US" dirty="0" smtClean="0"/>
              <a:t>JSON</a:t>
            </a:r>
            <a:r>
              <a:rPr lang="cs-CZ" dirty="0"/>
              <a:t> </a:t>
            </a:r>
            <a:r>
              <a:rPr lang="cs-CZ" dirty="0" smtClean="0"/>
              <a:t>úložiště</a:t>
            </a:r>
          </a:p>
          <a:p>
            <a:pPr lvl="2"/>
            <a:r>
              <a:rPr lang="cs-CZ" dirty="0" smtClean="0"/>
              <a:t>Optimalizované pro</a:t>
            </a:r>
            <a:endParaRPr lang="en-US" dirty="0" smtClean="0"/>
          </a:p>
          <a:p>
            <a:pPr lvl="2"/>
            <a:r>
              <a:rPr lang="en-US" dirty="0" smtClean="0"/>
              <a:t>Nov</a:t>
            </a:r>
            <a:r>
              <a:rPr lang="cs-CZ" dirty="0" smtClean="0"/>
              <a:t>ě i </a:t>
            </a:r>
            <a:r>
              <a:rPr lang="en-US" b="1" dirty="0" err="1"/>
              <a:t>F</a:t>
            </a:r>
            <a:r>
              <a:rPr lang="cs-CZ" b="1" dirty="0" err="1" smtClean="0"/>
              <a:t>irestore</a:t>
            </a:r>
            <a:r>
              <a:rPr lang="cs-CZ" b="1" dirty="0" smtClean="0"/>
              <a:t> </a:t>
            </a:r>
            <a:r>
              <a:rPr lang="cs-CZ" dirty="0" smtClean="0"/>
              <a:t>což je blízko </a:t>
            </a:r>
            <a:r>
              <a:rPr lang="cs-CZ" dirty="0" err="1" smtClean="0"/>
              <a:t>MongoDB</a:t>
            </a:r>
            <a:endParaRPr lang="en-US" dirty="0" smtClean="0"/>
          </a:p>
          <a:p>
            <a:pPr lvl="1"/>
            <a:r>
              <a:rPr lang="en-US" b="1" dirty="0" smtClean="0"/>
              <a:t>Cloud functions</a:t>
            </a:r>
            <a:r>
              <a:rPr lang="en-US" dirty="0" smtClean="0"/>
              <a:t> – node </a:t>
            </a:r>
            <a:r>
              <a:rPr lang="en-US" dirty="0" err="1" smtClean="0"/>
              <a:t>js</a:t>
            </a:r>
            <a:r>
              <a:rPr lang="en-US" dirty="0" smtClean="0"/>
              <a:t> </a:t>
            </a:r>
            <a:r>
              <a:rPr lang="en-US" dirty="0" err="1" smtClean="0"/>
              <a:t>funkce</a:t>
            </a:r>
            <a:endParaRPr lang="en-US" dirty="0" smtClean="0"/>
          </a:p>
          <a:p>
            <a:pPr lvl="1"/>
            <a:r>
              <a:rPr lang="en-US" b="1" dirty="0" smtClean="0"/>
              <a:t>Hosting</a:t>
            </a:r>
            <a:r>
              <a:rPr lang="en-US" dirty="0" smtClean="0"/>
              <a:t> – </a:t>
            </a:r>
            <a:r>
              <a:rPr lang="cs-CZ" dirty="0" smtClean="0"/>
              <a:t>hodně počítá se single </a:t>
            </a:r>
            <a:r>
              <a:rPr lang="cs-CZ" dirty="0" err="1" smtClean="0"/>
              <a:t>page</a:t>
            </a:r>
            <a:r>
              <a:rPr lang="cs-CZ" dirty="0" smtClean="0"/>
              <a:t> </a:t>
            </a:r>
            <a:r>
              <a:rPr lang="cs-CZ" dirty="0" err="1" smtClean="0"/>
              <a:t>app</a:t>
            </a:r>
            <a:endParaRPr lang="cs-CZ" dirty="0" smtClean="0"/>
          </a:p>
          <a:p>
            <a:pPr lvl="1"/>
            <a:r>
              <a:rPr lang="cs-CZ" b="1" dirty="0" err="1" smtClean="0"/>
              <a:t>Storage</a:t>
            </a:r>
            <a:r>
              <a:rPr lang="cs-CZ" dirty="0" smtClean="0"/>
              <a:t> pro user </a:t>
            </a:r>
            <a:r>
              <a:rPr lang="cs-CZ" dirty="0" err="1" smtClean="0"/>
              <a:t>generated</a:t>
            </a:r>
            <a:r>
              <a:rPr lang="cs-CZ" dirty="0" smtClean="0"/>
              <a:t> </a:t>
            </a:r>
            <a:r>
              <a:rPr lang="cs-CZ" dirty="0" err="1" smtClean="0"/>
              <a:t>content</a:t>
            </a:r>
            <a:endParaRPr lang="cs-CZ" dirty="0" smtClean="0"/>
          </a:p>
          <a:p>
            <a:pPr lvl="1"/>
            <a:r>
              <a:rPr lang="en-US" dirty="0" smtClean="0"/>
              <a:t>(</a:t>
            </a:r>
            <a:r>
              <a:rPr lang="cs-CZ" dirty="0" smtClean="0"/>
              <a:t>Analytické nástroje orientované hodně na mobily</a:t>
            </a:r>
            <a:r>
              <a:rPr lang="en-US" dirty="0" smtClean="0"/>
              <a:t>)</a:t>
            </a:r>
            <a:endParaRPr lang="cs-CZ" dirty="0" smtClean="0"/>
          </a:p>
          <a:p>
            <a:pPr lvl="1"/>
            <a:endParaRPr lang="en-US" dirty="0" smtClean="0"/>
          </a:p>
          <a:p>
            <a:pPr lvl="1"/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794130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 smtClean="0"/>
              <a:t>Init</a:t>
            </a:r>
            <a:r>
              <a:rPr lang="cs-CZ" dirty="0" smtClean="0"/>
              <a:t> prostředí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cs-CZ" dirty="0" err="1" smtClean="0"/>
              <a:t>Nodejs</a:t>
            </a:r>
            <a:r>
              <a:rPr lang="en-US" dirty="0" smtClean="0"/>
              <a:t> + NPM</a:t>
            </a:r>
          </a:p>
          <a:p>
            <a:r>
              <a:rPr lang="en-US" dirty="0">
                <a:hlinkClick r:id="rId2"/>
              </a:rPr>
              <a:t>https://firebase.google.com/docs/cli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lvl="1"/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install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 -g </a:t>
            </a:r>
            <a:r>
              <a:rPr lang="cs-CZ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firebase-tools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cs-CZ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cs-CZ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cs-CZ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install</a:t>
            </a:r>
            <a:r>
              <a:rPr lang="cs-CZ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-g @</a:t>
            </a:r>
            <a:r>
              <a:rPr lang="cs-CZ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google-cloud</a:t>
            </a:r>
            <a:r>
              <a:rPr lang="cs-CZ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cs-CZ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functions-emulator</a:t>
            </a:r>
            <a:endParaRPr lang="en-US" sz="2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firebase login</a:t>
            </a:r>
          </a:p>
          <a:p>
            <a:pPr lvl="1"/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firebase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cs-CZ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… some coding </a:t>
            </a:r>
            <a:r>
              <a:rPr lang="en-US" dirty="0" err="1" smtClean="0"/>
              <a:t>happends</a:t>
            </a:r>
            <a:r>
              <a:rPr lang="en-US" dirty="0" smtClean="0"/>
              <a:t> …</a:t>
            </a:r>
            <a:endParaRPr lang="cs-CZ" dirty="0" smtClean="0"/>
          </a:p>
          <a:p>
            <a:pPr lvl="1"/>
            <a:r>
              <a:rPr lang="cs-CZ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firebase</a:t>
            </a:r>
            <a:r>
              <a:rPr lang="cs-CZ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serve    //</a:t>
            </a:r>
            <a:r>
              <a:rPr lang="cs-CZ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local</a:t>
            </a:r>
            <a:r>
              <a:rPr lang="cs-CZ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cs-CZ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devel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firebase deploy</a:t>
            </a:r>
            <a:r>
              <a:rPr lang="cs-CZ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cs-CZ" dirty="0" err="1" smtClean="0"/>
              <a:t>tadááá</a:t>
            </a:r>
            <a:endParaRPr lang="en-US" dirty="0"/>
          </a:p>
          <a:p>
            <a:pPr lvl="1"/>
            <a:endParaRPr lang="cs-CZ" dirty="0" smtClean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723838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Let</a:t>
            </a:r>
            <a:r>
              <a:rPr lang="en-US" dirty="0" smtClean="0"/>
              <a:t>’s code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784487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learned &amp; questions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Rychl</a:t>
            </a:r>
            <a:r>
              <a:rPr lang="cs-CZ" dirty="0" smtClean="0"/>
              <a:t>é a </a:t>
            </a:r>
            <a:r>
              <a:rPr lang="cs-CZ" dirty="0" err="1" smtClean="0"/>
              <a:t>škáluje</a:t>
            </a:r>
            <a:endParaRPr lang="cs-CZ" dirty="0" smtClean="0"/>
          </a:p>
          <a:p>
            <a:r>
              <a:rPr lang="cs-CZ" dirty="0" smtClean="0"/>
              <a:t>Levné</a:t>
            </a:r>
          </a:p>
          <a:p>
            <a:endParaRPr lang="cs-CZ" dirty="0" smtClean="0"/>
          </a:p>
          <a:p>
            <a:r>
              <a:rPr lang="cs-CZ" dirty="0" smtClean="0"/>
              <a:t>Otázky / problémy:</a:t>
            </a:r>
          </a:p>
          <a:p>
            <a:pPr lvl="1"/>
            <a:r>
              <a:rPr lang="cs-CZ" dirty="0" smtClean="0"/>
              <a:t>Node verze 6. Není to málo?</a:t>
            </a:r>
          </a:p>
          <a:p>
            <a:pPr lvl="1"/>
            <a:r>
              <a:rPr lang="cs-CZ" dirty="0" smtClean="0"/>
              <a:t>Lokální </a:t>
            </a:r>
            <a:r>
              <a:rPr lang="cs-CZ" dirty="0" err="1" smtClean="0"/>
              <a:t>debug</a:t>
            </a:r>
            <a:r>
              <a:rPr lang="cs-CZ" dirty="0" smtClean="0"/>
              <a:t>?</a:t>
            </a:r>
          </a:p>
          <a:p>
            <a:pPr lvl="1"/>
            <a:r>
              <a:rPr lang="cs-CZ" dirty="0" err="1" smtClean="0"/>
              <a:t>Hosting</a:t>
            </a:r>
            <a:r>
              <a:rPr lang="cs-CZ" dirty="0" smtClean="0"/>
              <a:t> funkcí jen mimo EU?</a:t>
            </a:r>
          </a:p>
          <a:p>
            <a:pPr lvl="1"/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822492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iv systému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iv systému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13328</TotalTime>
  <Words>241</Words>
  <Application>Microsoft Office PowerPoint</Application>
  <PresentationFormat>Předvádění na obrazovce (4:3)</PresentationFormat>
  <Paragraphs>58</Paragraphs>
  <Slides>8</Slides>
  <Notes>0</Notes>
  <HiddenSlides>0</HiddenSlides>
  <MMClips>0</MMClip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8</vt:i4>
      </vt:variant>
    </vt:vector>
  </HeadingPairs>
  <TitlesOfParts>
    <vt:vector size="9" baseType="lpstr">
      <vt:lpstr>Motiv systému Office</vt:lpstr>
      <vt:lpstr>Simple data colecting app in javascript only</vt:lpstr>
      <vt:lpstr>Warning</vt:lpstr>
      <vt:lpstr>Cíl: jednoduchá aplikace pro sběr kódů v kampani</vt:lpstr>
      <vt:lpstr>Prezentace aplikace PowerPoint</vt:lpstr>
      <vt:lpstr>Co je firebase?</vt:lpstr>
      <vt:lpstr>Init prostředí</vt:lpstr>
      <vt:lpstr>Let’s code</vt:lpstr>
      <vt:lpstr>Lessons learned &amp; questions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Strategie rozvoje www.datart.cz</dc:title>
  <dc:creator>jiri</dc:creator>
  <cp:lastModifiedBy>Jiri stepan</cp:lastModifiedBy>
  <cp:revision>113</cp:revision>
  <dcterms:created xsi:type="dcterms:W3CDTF">2013-02-27T22:36:16Z</dcterms:created>
  <dcterms:modified xsi:type="dcterms:W3CDTF">2018-04-16T08:34:07Z</dcterms:modified>
</cp:coreProperties>
</file>