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83" r:id="rId4"/>
    <p:sldId id="274" r:id="rId5"/>
    <p:sldId id="280" r:id="rId6"/>
    <p:sldId id="275" r:id="rId7"/>
    <p:sldId id="281" r:id="rId8"/>
    <p:sldId id="284" r:id="rId9"/>
    <p:sldId id="276" r:id="rId10"/>
    <p:sldId id="277" r:id="rId11"/>
    <p:sldId id="279" r:id="rId12"/>
    <p:sldId id="278" r:id="rId13"/>
    <p:sldId id="289" r:id="rId14"/>
    <p:sldId id="290" r:id="rId15"/>
    <p:sldId id="285" r:id="rId16"/>
    <p:sldId id="287" r:id="rId17"/>
    <p:sldId id="286" r:id="rId18"/>
    <p:sldId id="288" r:id="rId19"/>
    <p:sldId id="27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2016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21.03.2018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časem</a:t>
            </a:r>
            <a:endParaRPr lang="en-US" dirty="0" smtClean="0"/>
          </a:p>
          <a:p>
            <a:r>
              <a:rPr lang="cs-CZ" dirty="0"/>
              <a:t>d</a:t>
            </a:r>
            <a:r>
              <a:rPr lang="en-US" dirty="0" err="1" smtClean="0"/>
              <a:t>ebug</a:t>
            </a:r>
            <a:r>
              <a:rPr lang="cs-CZ" dirty="0"/>
              <a:t> </a:t>
            </a:r>
            <a:r>
              <a:rPr lang="cs-CZ" dirty="0" smtClean="0"/>
              <a:t> 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dirty="0"/>
              <a:t>p</a:t>
            </a:r>
            <a:r>
              <a:rPr lang="en-US" dirty="0" err="1" smtClean="0"/>
              <a:t>ath</a:t>
            </a:r>
            <a:r>
              <a:rPr lang="cs-CZ" dirty="0" smtClean="0"/>
              <a:t> 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luebird 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</a:t>
            </a:r>
            <a:r>
              <a:rPr lang="cs-CZ" dirty="0" err="1" smtClean="0"/>
              <a:t>čehokolic</a:t>
            </a:r>
            <a:r>
              <a:rPr lang="cs-CZ" dirty="0" smtClean="0"/>
              <a:t> 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dirty="0"/>
              <a:t>e</a:t>
            </a:r>
            <a:r>
              <a:rPr lang="cs-CZ" dirty="0" smtClean="0"/>
              <a:t>xpress – pro http servery a API</a:t>
            </a:r>
          </a:p>
          <a:p>
            <a:r>
              <a:rPr lang="cs-CZ" dirty="0" smtClean="0"/>
              <a:t>…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atd.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Co to asi umí a my nepožíváme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r>
              <a:rPr lang="cs-CZ" dirty="0" smtClean="0"/>
              <a:t> </a:t>
            </a:r>
            <a:r>
              <a:rPr lang="cs-CZ" dirty="0" err="1" smtClean="0"/>
              <a:t>compatibility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debug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logginf</a:t>
            </a:r>
            <a:endParaRPr lang="en-US" dirty="0" smtClean="0"/>
          </a:p>
          <a:p>
            <a:r>
              <a:rPr lang="en-US" dirty="0" smtClean="0"/>
              <a:t>Use promise-based package or </a:t>
            </a:r>
            <a:r>
              <a:rPr lang="en-US" b="1" dirty="0" smtClean="0"/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smtClean="0"/>
              <a:t>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config.js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pm2 </a:t>
            </a:r>
            <a:r>
              <a:rPr lang="cs-CZ" dirty="0" err="1" smtClean="0"/>
              <a:t>for</a:t>
            </a:r>
            <a:r>
              <a:rPr lang="cs-CZ" dirty="0" smtClean="0"/>
              <a:t>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cs-CZ" dirty="0" smtClean="0"/>
              <a:t>ď už opravdu </a:t>
            </a:r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Datové 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…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r>
              <a:rPr lang="cs-CZ" dirty="0">
                <a:hlinkClick r:id="rId3"/>
              </a:rPr>
              <a:t>https://www.zdrojak.cz/serialy/node-js-s-javascriptem-na-serveru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…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22352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48264" y="3284984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9896" y="360285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www.youtube.com/watch?v=8aGhZQkoFbQ</a:t>
            </a:r>
            <a:r>
              <a:rPr lang="en-US" dirty="0" smtClean="0"/>
              <a:t>  - </a:t>
            </a:r>
            <a:r>
              <a:rPr lang="en-US" dirty="0" err="1" smtClean="0"/>
              <a:t>Awsome</a:t>
            </a:r>
            <a:r>
              <a:rPr lang="en-US" dirty="0" smtClean="0"/>
              <a:t> 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 ….</a:t>
            </a:r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348</Words>
  <Application>Microsoft Office PowerPoint</Application>
  <PresentationFormat>Předvádění na obrazovce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Motiv systému Office</vt:lpstr>
      <vt:lpstr>NODEJS, aneb úvod do javascriptu na serveru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packages</vt:lpstr>
      <vt:lpstr>Moduly (knihovny)</vt:lpstr>
      <vt:lpstr>3d party library</vt:lpstr>
      <vt:lpstr>Debuging</vt:lpstr>
      <vt:lpstr>Užitečné knihovny</vt:lpstr>
      <vt:lpstr>Utilities co se hodí všude</vt:lpstr>
      <vt:lpstr>Knihovna express</vt:lpstr>
      <vt:lpstr>Code cycle</vt:lpstr>
      <vt:lpstr>Folder &amp; git configuration</vt:lpstr>
      <vt:lpstr>pm2</vt:lpstr>
      <vt:lpstr>Best practices</vt:lpstr>
      <vt:lpstr>Tak teď už opravdu poJďme na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49</cp:revision>
  <dcterms:created xsi:type="dcterms:W3CDTF">2013-02-27T22:36:16Z</dcterms:created>
  <dcterms:modified xsi:type="dcterms:W3CDTF">2018-03-21T15:18:21Z</dcterms:modified>
</cp:coreProperties>
</file>