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3" r:id="rId3"/>
    <p:sldId id="282" r:id="rId4"/>
    <p:sldId id="283" r:id="rId5"/>
    <p:sldId id="274" r:id="rId6"/>
    <p:sldId id="280" r:id="rId7"/>
    <p:sldId id="275" r:id="rId8"/>
    <p:sldId id="281" r:id="rId9"/>
    <p:sldId id="284" r:id="rId10"/>
    <p:sldId id="276" r:id="rId11"/>
    <p:sldId id="277" r:id="rId12"/>
    <p:sldId id="279" r:id="rId13"/>
    <p:sldId id="292" r:id="rId14"/>
    <p:sldId id="295" r:id="rId15"/>
    <p:sldId id="296" r:id="rId16"/>
    <p:sldId id="278" r:id="rId17"/>
    <p:sldId id="289" r:id="rId18"/>
    <p:sldId id="297" r:id="rId19"/>
    <p:sldId id="290" r:id="rId20"/>
    <p:sldId id="294" r:id="rId21"/>
    <p:sldId id="285" r:id="rId22"/>
    <p:sldId id="287" r:id="rId23"/>
    <p:sldId id="291" r:id="rId24"/>
    <p:sldId id="286" r:id="rId25"/>
    <p:sldId id="288" r:id="rId26"/>
    <p:sldId id="273" r:id="rId2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126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22.03.2018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apps" TargetMode="External"/><Relationship Id="rId2" Type="http://schemas.openxmlformats.org/officeDocument/2006/relationships/hyperlink" Target="https://api.slack.com/methods/files.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</a:t>
            </a:r>
            <a:r>
              <a:rPr lang="en-US" dirty="0" smtClean="0"/>
              <a:t> http, ..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--save express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Dejme</a:t>
            </a:r>
            <a:r>
              <a:rPr lang="en-US" dirty="0" smtClean="0"/>
              <a:t> to </a:t>
            </a:r>
            <a:r>
              <a:rPr lang="en-US" dirty="0" err="1" smtClean="0"/>
              <a:t>dohromady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</a:t>
            </a:r>
            <a:r>
              <a:rPr lang="cs-CZ" dirty="0" err="1" smtClean="0"/>
              <a:t>ání</a:t>
            </a:r>
            <a:r>
              <a:rPr lang="cs-CZ" dirty="0" smtClean="0"/>
              <a:t>: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cs-CZ" dirty="0" smtClean="0"/>
              <a:t>Pomůžeme si uvolnit </a:t>
            </a:r>
            <a:r>
              <a:rPr lang="cs-CZ" dirty="0" err="1" smtClean="0"/>
              <a:t>slack</a:t>
            </a:r>
            <a:r>
              <a:rPr lang="cs-CZ" dirty="0" smtClean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sra</a:t>
            </a:r>
            <a:r>
              <a:rPr lang="cs-CZ" dirty="0" err="1" smtClean="0"/>
              <a:t>ček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api.slack.com/methods/files.list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Start </a:t>
            </a:r>
            <a:r>
              <a:rPr lang="cs-CZ" dirty="0" err="1" smtClean="0"/>
              <a:t>here</a:t>
            </a:r>
            <a:r>
              <a:rPr lang="cs-CZ" dirty="0"/>
              <a:t>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api.slack.com/apps</a:t>
            </a:r>
            <a:endParaRPr lang="cs-CZ" dirty="0" smtClean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</a:t>
            </a:r>
            <a:r>
              <a:rPr lang="en-US" dirty="0" smtClean="0"/>
              <a:t>A</a:t>
            </a:r>
            <a:r>
              <a:rPr lang="cs-CZ" dirty="0" err="1" smtClean="0"/>
              <a:t>uth</a:t>
            </a:r>
            <a:r>
              <a:rPr lang="cs-CZ" dirty="0" smtClean="0"/>
              <a:t> token 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4943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</a:t>
            </a:r>
            <a:r>
              <a:rPr lang="cs-CZ" dirty="0" smtClean="0"/>
              <a:t>časem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xios</a:t>
            </a:r>
            <a:r>
              <a:rPr lang="en-US" dirty="0" smtClean="0"/>
              <a:t> – promise based HTTP client</a:t>
            </a:r>
            <a:endParaRPr lang="en-US" dirty="0" smtClean="0"/>
          </a:p>
          <a:p>
            <a:r>
              <a:rPr lang="cs-CZ" dirty="0"/>
              <a:t>d</a:t>
            </a:r>
            <a:r>
              <a:rPr lang="en-US" dirty="0" err="1" smtClean="0"/>
              <a:t>ebug</a:t>
            </a:r>
            <a:r>
              <a:rPr lang="cs-CZ" dirty="0"/>
              <a:t> </a:t>
            </a:r>
            <a:r>
              <a:rPr lang="cs-CZ" dirty="0" smtClean="0"/>
              <a:t> 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dirty="0"/>
              <a:t>p</a:t>
            </a:r>
            <a:r>
              <a:rPr lang="en-US" dirty="0" err="1" smtClean="0"/>
              <a:t>ath</a:t>
            </a:r>
            <a:r>
              <a:rPr lang="cs-CZ" dirty="0" smtClean="0"/>
              <a:t> 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luebird 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</a:t>
            </a:r>
            <a:r>
              <a:rPr lang="cs-CZ" dirty="0" smtClean="0"/>
              <a:t>čehokoli</a:t>
            </a:r>
            <a:r>
              <a:rPr lang="en-US" dirty="0" smtClean="0"/>
              <a:t>v</a:t>
            </a:r>
            <a:r>
              <a:rPr lang="cs-CZ" dirty="0" smtClean="0"/>
              <a:t> </a:t>
            </a:r>
            <a:r>
              <a:rPr lang="cs-CZ" dirty="0" smtClean="0"/>
              <a:t>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dirty="0"/>
              <a:t>e</a:t>
            </a:r>
            <a:r>
              <a:rPr lang="cs-CZ" dirty="0" smtClean="0"/>
              <a:t>xpress – pro http servery a API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equelize</a:t>
            </a:r>
            <a:r>
              <a:rPr lang="en-US" dirty="0" smtClean="0"/>
              <a:t> – pro </a:t>
            </a:r>
            <a:r>
              <a:rPr lang="en-US" dirty="0" err="1" smtClean="0"/>
              <a:t>datab</a:t>
            </a:r>
            <a:r>
              <a:rPr lang="cs-CZ" dirty="0" err="1" smtClean="0"/>
              <a:t>áze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www.npmjs.com/package/debug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Hojn</a:t>
            </a:r>
            <a:r>
              <a:rPr lang="cs-CZ" dirty="0" smtClean="0"/>
              <a:t>ě používána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cs-CZ" dirty="0" err="1" smtClean="0"/>
              <a:t>ými</a:t>
            </a:r>
            <a:r>
              <a:rPr lang="cs-CZ" dirty="0" smtClean="0"/>
              <a:t> </a:t>
            </a:r>
            <a:r>
              <a:rPr lang="cs-CZ" dirty="0" err="1" smtClean="0"/>
              <a:t>klientami</a:t>
            </a:r>
            <a:endParaRPr lang="en-US" dirty="0" smtClean="0"/>
          </a:p>
          <a:p>
            <a:r>
              <a:rPr lang="en-US" dirty="0" err="1" smtClean="0"/>
              <a:t>Definujete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</a:t>
            </a:r>
            <a:r>
              <a:rPr lang="cs-CZ" dirty="0" err="1" smtClean="0"/>
              <a:t>ázev</a:t>
            </a:r>
            <a:r>
              <a:rPr lang="cs-CZ" dirty="0" smtClean="0"/>
              <a:t> </a:t>
            </a:r>
            <a:r>
              <a:rPr lang="cs-CZ" dirty="0" err="1" smtClean="0"/>
              <a:t>loggeru</a:t>
            </a:r>
            <a:r>
              <a:rPr lang="cs-CZ" dirty="0" smtClean="0"/>
              <a:t> a ten použijete pro řízení výpisů pomocí </a:t>
            </a:r>
            <a:r>
              <a:rPr lang="cs-CZ" dirty="0" err="1" smtClean="0"/>
              <a:t>env</a:t>
            </a:r>
            <a:r>
              <a:rPr lang="cs-CZ" dirty="0" smtClean="0"/>
              <a:t> </a:t>
            </a:r>
            <a:r>
              <a:rPr lang="cs-CZ" dirty="0" err="1" smtClean="0"/>
              <a:t>proměné</a:t>
            </a:r>
            <a:r>
              <a:rPr lang="cs-CZ" dirty="0" smtClean="0"/>
              <a:t> DEBUG </a:t>
            </a:r>
          </a:p>
          <a:p>
            <a:r>
              <a:rPr lang="cs-CZ" dirty="0" smtClean="0"/>
              <a:t>Defaultně loguje STDERR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cs-CZ" dirty="0" smtClean="0"/>
              <a:t>set DEBUG</a:t>
            </a:r>
            <a:r>
              <a:rPr lang="en-US" dirty="0" smtClean="0"/>
              <a:t>=*,-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Slouží pro snadnou tvorbu REST API </a:t>
            </a:r>
            <a:r>
              <a:rPr lang="en-US" dirty="0" smtClean="0"/>
              <a:t>(</a:t>
            </a:r>
            <a:r>
              <a:rPr lang="cs-CZ" dirty="0" smtClean="0"/>
              <a:t>nebo i web aplikací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Routes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/slack/:file/delete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Middleware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řešící </a:t>
            </a:r>
            <a:r>
              <a:rPr lang="cs-CZ" dirty="0" err="1" smtClean="0"/>
              <a:t>parsování</a:t>
            </a:r>
            <a:r>
              <a:rPr lang="cs-CZ" dirty="0" smtClean="0"/>
              <a:t>, </a:t>
            </a:r>
            <a:r>
              <a:rPr lang="cs-CZ" dirty="0" err="1" smtClean="0"/>
              <a:t>logging</a:t>
            </a:r>
            <a:r>
              <a:rPr lang="cs-CZ" dirty="0" smtClean="0"/>
              <a:t>, přístupy,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</a:t>
            </a:r>
            <a:r>
              <a:rPr lang="cs-CZ" dirty="0" err="1" smtClean="0"/>
              <a:t>nodejs</a:t>
            </a:r>
            <a:r>
              <a:rPr lang="cs-CZ" dirty="0" smtClean="0"/>
              <a:t>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Protože má rychlou křivku učení</a:t>
            </a:r>
          </a:p>
          <a:p>
            <a:r>
              <a:rPr lang="cs-CZ" dirty="0" smtClean="0"/>
              <a:t>Protože je velmi vhodný pro REST API</a:t>
            </a:r>
          </a:p>
          <a:p>
            <a:r>
              <a:rPr lang="cs-CZ" dirty="0" smtClean="0"/>
              <a:t>Protože má velmi vyvinutý ekosystém</a:t>
            </a:r>
          </a:p>
          <a:p>
            <a:pPr lvl="1"/>
            <a:r>
              <a:rPr lang="cs-CZ" dirty="0" smtClean="0"/>
              <a:t>Moduly</a:t>
            </a:r>
          </a:p>
          <a:p>
            <a:pPr lvl="1"/>
            <a:r>
              <a:rPr lang="cs-CZ" dirty="0" err="1" smtClean="0"/>
              <a:t>Debug</a:t>
            </a:r>
            <a:endParaRPr lang="cs-CZ" dirty="0" smtClean="0"/>
          </a:p>
          <a:p>
            <a:pPr lvl="1"/>
            <a:r>
              <a:rPr lang="cs-CZ" dirty="0" smtClean="0"/>
              <a:t>Produkce</a:t>
            </a:r>
          </a:p>
          <a:p>
            <a:pPr lvl="1"/>
            <a:r>
              <a:rPr lang="cs-CZ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 </a:t>
            </a:r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sequelize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3572520" y="2780928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31525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(Install node, pm2)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start index.js 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startup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315257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devel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atd.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Co to asi umí a my nepožíváme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r>
              <a:rPr lang="cs-CZ" dirty="0" smtClean="0"/>
              <a:t> </a:t>
            </a:r>
            <a:r>
              <a:rPr lang="cs-CZ" dirty="0" err="1" smtClean="0"/>
              <a:t>compatibility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debug </a:t>
            </a:r>
            <a:r>
              <a:rPr lang="en-US" dirty="0" err="1" smtClean="0"/>
              <a:t>loggs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r>
              <a:rPr lang="en-US" dirty="0" smtClean="0"/>
              <a:t> for logs</a:t>
            </a:r>
            <a:endParaRPr lang="en-US" dirty="0" smtClean="0"/>
          </a:p>
          <a:p>
            <a:r>
              <a:rPr lang="en-US" dirty="0" smtClean="0"/>
              <a:t>Use promise-based package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</a:t>
            </a:r>
            <a:r>
              <a:rPr lang="cs-CZ" dirty="0" smtClean="0"/>
              <a:t>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production</a:t>
            </a:r>
            <a:r>
              <a:rPr lang="cs-CZ" dirty="0" smtClean="0"/>
              <a:t>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cs-CZ" dirty="0" smtClean="0"/>
              <a:t>ď už opravdu </a:t>
            </a:r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(next </a:t>
            </a:r>
            <a:r>
              <a:rPr lang="en-US" dirty="0" err="1" smtClean="0"/>
              <a:t>appscript</a:t>
            </a:r>
            <a:r>
              <a:rPr lang="en-US" dirty="0" smtClean="0"/>
              <a:t>)</a:t>
            </a:r>
          </a:p>
          <a:p>
            <a:r>
              <a:rPr lang="cs-CZ" dirty="0" smtClean="0"/>
              <a:t>Datové </a:t>
            </a:r>
            <a:r>
              <a:rPr lang="cs-CZ" dirty="0" smtClean="0"/>
              <a:t>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</a:t>
            </a:r>
            <a:r>
              <a:rPr lang="en-US" dirty="0" smtClean="0"/>
              <a:t>CCS API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r>
              <a:rPr lang="cs-CZ" dirty="0">
                <a:hlinkClick r:id="rId3"/>
              </a:rPr>
              <a:t>https://www.zdrojak.cz/serialy/node-js-s-javascriptem-na-serveru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…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22352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48264" y="3284984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9896" y="360285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www.youtube.com/watch?v=8aGhZQkoFbQ</a:t>
            </a:r>
            <a:r>
              <a:rPr lang="en-US" sz="2400" dirty="0" smtClean="0"/>
              <a:t>  - </a:t>
            </a:r>
            <a:r>
              <a:rPr lang="en-US" sz="2400" dirty="0" smtClean="0"/>
              <a:t>Awesome </a:t>
            </a:r>
            <a:r>
              <a:rPr lang="en-US" sz="2400" dirty="0" smtClean="0"/>
              <a:t>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5601</TotalTime>
  <Words>555</Words>
  <Application>Microsoft Office PowerPoint</Application>
  <PresentationFormat>Předvádění na obrazovce (4:3)</PresentationFormat>
  <Paragraphs>156</Paragraphs>
  <Slides>26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27" baseType="lpstr">
      <vt:lpstr>Motiv systému Office</vt:lpstr>
      <vt:lpstr>NODEJS, aneb úvod do javascriptu na serveru</vt:lpstr>
      <vt:lpstr>Proč nodejs?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packages</vt:lpstr>
      <vt:lpstr>Moduly (knihovny)</vt:lpstr>
      <vt:lpstr>3d party library</vt:lpstr>
      <vt:lpstr>Debuging</vt:lpstr>
      <vt:lpstr>Node projekt</vt:lpstr>
      <vt:lpstr>Dejme to dohromady</vt:lpstr>
      <vt:lpstr>Zadání:</vt:lpstr>
      <vt:lpstr>Užitečné knihovny</vt:lpstr>
      <vt:lpstr>Utilities co se hodí všude</vt:lpstr>
      <vt:lpstr>debug</vt:lpstr>
      <vt:lpstr>Knihovna express</vt:lpstr>
      <vt:lpstr>Databáze – mysql, sequelize</vt:lpstr>
      <vt:lpstr>Code cycle</vt:lpstr>
      <vt:lpstr>Folder &amp; git configuration</vt:lpstr>
      <vt:lpstr>Deployment cycle</vt:lpstr>
      <vt:lpstr>pm2</vt:lpstr>
      <vt:lpstr>Best practices</vt:lpstr>
      <vt:lpstr>Tak teď už opravdu poJďme na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62</cp:revision>
  <dcterms:created xsi:type="dcterms:W3CDTF">2013-02-27T22:36:16Z</dcterms:created>
  <dcterms:modified xsi:type="dcterms:W3CDTF">2018-03-23T15:07:44Z</dcterms:modified>
</cp:coreProperties>
</file>