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3" r:id="rId3"/>
    <p:sldId id="282" r:id="rId4"/>
    <p:sldId id="283" r:id="rId5"/>
    <p:sldId id="274" r:id="rId6"/>
    <p:sldId id="280" r:id="rId7"/>
    <p:sldId id="275" r:id="rId8"/>
    <p:sldId id="281" r:id="rId9"/>
    <p:sldId id="298" r:id="rId10"/>
    <p:sldId id="284" r:id="rId11"/>
    <p:sldId id="276" r:id="rId12"/>
    <p:sldId id="277" r:id="rId13"/>
    <p:sldId id="279" r:id="rId14"/>
    <p:sldId id="292" r:id="rId15"/>
    <p:sldId id="295" r:id="rId16"/>
    <p:sldId id="296" r:id="rId17"/>
    <p:sldId id="299" r:id="rId18"/>
    <p:sldId id="304" r:id="rId19"/>
    <p:sldId id="303" r:id="rId20"/>
    <p:sldId id="278" r:id="rId21"/>
    <p:sldId id="289" r:id="rId22"/>
    <p:sldId id="297" r:id="rId23"/>
    <p:sldId id="290" r:id="rId24"/>
    <p:sldId id="294" r:id="rId25"/>
    <p:sldId id="301" r:id="rId26"/>
    <p:sldId id="302" r:id="rId27"/>
    <p:sldId id="285" r:id="rId28"/>
    <p:sldId id="287" r:id="rId29"/>
    <p:sldId id="291" r:id="rId30"/>
    <p:sldId id="286" r:id="rId31"/>
    <p:sldId id="306" r:id="rId32"/>
    <p:sldId id="308" r:id="rId33"/>
    <p:sldId id="288" r:id="rId34"/>
    <p:sldId id="307" r:id="rId35"/>
    <p:sldId id="273" r:id="rId3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182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08.04.2018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apps" TargetMode="External"/><Relationship Id="rId2" Type="http://schemas.openxmlformats.org/officeDocument/2006/relationships/hyperlink" Target="https://api.slack.com/methods/files.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tackoverflow.com/survey/20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quelizej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m2.keymetrics.i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netera-activate/nodejs" TargetMode="External"/><Relationship Id="rId2" Type="http://schemas.openxmlformats.org/officeDocument/2006/relationships/hyperlink" Target="https://secure.activate.cz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rojak.cz/serialy/node-js-s-javascriptem-na-serveru/" TargetMode="External"/><Relationship Id="rId2" Type="http://schemas.openxmlformats.org/officeDocument/2006/relationships/hyperlink" Target="https://www.coursera.org/learn/server-side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school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netera-activate/node-minicourse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hamkamani.com/blog/2016/08/28/incremenal-tutorial-to-promises/#c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NODEJS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</a:t>
            </a:r>
            <a:r>
              <a:rPr lang="en-US" dirty="0" smtClean="0"/>
              <a:t>do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ýsledek obrázku pro node j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8" y="535802"/>
            <a:ext cx="2360887" cy="14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 </a:t>
            </a:r>
            <a:r>
              <a:rPr lang="en-US" dirty="0" smtClean="0"/>
              <a:t>(</a:t>
            </a:r>
            <a:r>
              <a:rPr lang="en-US" dirty="0" err="1" smtClean="0"/>
              <a:t>knihovny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Nativn</a:t>
            </a:r>
            <a:r>
              <a:rPr lang="cs-CZ" dirty="0" smtClean="0"/>
              <a:t>í</a:t>
            </a:r>
          </a:p>
          <a:p>
            <a:pPr lvl="1"/>
            <a:r>
              <a:rPr lang="cs-CZ" dirty="0" err="1" smtClean="0"/>
              <a:t>Filesystem</a:t>
            </a:r>
            <a:r>
              <a:rPr lang="cs-CZ" dirty="0" smtClean="0"/>
              <a:t>,</a:t>
            </a:r>
            <a:r>
              <a:rPr lang="en-US" dirty="0" smtClean="0"/>
              <a:t> http, ..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https://nodejs.org/api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z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cs-CZ" dirty="0"/>
              <a:t>Z </a:t>
            </a:r>
            <a:r>
              <a:rPr lang="cs-CZ" dirty="0" err="1"/>
              <a:t>repository</a:t>
            </a:r>
            <a:r>
              <a:rPr lang="cs-CZ" dirty="0"/>
              <a:t> </a:t>
            </a:r>
            <a:r>
              <a:rPr lang="cs-CZ" dirty="0">
                <a:hlinkClick r:id="rId3"/>
              </a:rPr>
              <a:t>https://www.npmjs.com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jiné</a:t>
            </a:r>
          </a:p>
          <a:p>
            <a:pPr lvl="1"/>
            <a:r>
              <a:rPr lang="cs-CZ" dirty="0" smtClean="0"/>
              <a:t>Ze souboru atd.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086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party library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--save-dev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$folder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Nativn</a:t>
            </a:r>
            <a:r>
              <a:rPr lang="cs-CZ" dirty="0" smtClean="0"/>
              <a:t>ě:</a:t>
            </a:r>
            <a:endParaRPr lang="en-US" dirty="0" smtClean="0"/>
          </a:p>
          <a:p>
            <a:r>
              <a:rPr lang="cs-CZ" dirty="0" smtClean="0"/>
              <a:t>node </a:t>
            </a:r>
            <a:r>
              <a:rPr lang="en-US" dirty="0" smtClean="0"/>
              <a:t>--inspect-</a:t>
            </a:r>
            <a:r>
              <a:rPr lang="en-US" dirty="0" err="1" smtClean="0"/>
              <a:t>brk</a:t>
            </a:r>
            <a:r>
              <a:rPr lang="en-US" dirty="0" smtClean="0"/>
              <a:t>  ./1-helloWordFs.js</a:t>
            </a:r>
          </a:p>
          <a:p>
            <a:r>
              <a:rPr lang="en-US" dirty="0"/>
              <a:t>c</a:t>
            </a:r>
            <a:r>
              <a:rPr lang="en-US" dirty="0" smtClean="0"/>
              <a:t>hrome://inspect</a:t>
            </a:r>
            <a:r>
              <a:rPr lang="cs-CZ" dirty="0" smtClean="0"/>
              <a:t> 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Nebo:</a:t>
            </a:r>
          </a:p>
          <a:p>
            <a:r>
              <a:rPr lang="cs-CZ" dirty="0" smtClean="0"/>
              <a:t>n</a:t>
            </a:r>
            <a:r>
              <a:rPr lang="en-US" dirty="0" smtClean="0"/>
              <a:t>pm </a:t>
            </a:r>
            <a:r>
              <a:rPr lang="en-US" dirty="0"/>
              <a:t>install -g </a:t>
            </a:r>
            <a:r>
              <a:rPr lang="en-US" dirty="0" smtClean="0"/>
              <a:t>node-inspect</a:t>
            </a:r>
            <a:endParaRPr lang="cs-CZ" dirty="0" smtClean="0"/>
          </a:p>
          <a:p>
            <a:pPr lvl="1"/>
            <a:r>
              <a:rPr lang="en-US" dirty="0"/>
              <a:t>node-inspect </a:t>
            </a:r>
            <a:r>
              <a:rPr lang="en-US" dirty="0" smtClean="0"/>
              <a:t>myscript.js</a:t>
            </a:r>
            <a:endParaRPr lang="cs-CZ" dirty="0" smtClean="0"/>
          </a:p>
          <a:p>
            <a:pPr marL="45720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Atom:</a:t>
            </a:r>
          </a:p>
          <a:p>
            <a:r>
              <a:rPr lang="cs-CZ" dirty="0" err="1" smtClean="0"/>
              <a:t>xatom-debug</a:t>
            </a:r>
            <a:r>
              <a:rPr lang="cs-CZ" dirty="0" smtClean="0"/>
              <a:t> + </a:t>
            </a:r>
            <a:r>
              <a:rPr lang="cs-CZ" dirty="0" err="1" smtClean="0"/>
              <a:t>xatom-debug-nodejs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--save express debug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cs-CZ" dirty="0" err="1" smtClean="0"/>
              <a:t>ělení</a:t>
            </a:r>
            <a:r>
              <a:rPr lang="cs-CZ" dirty="0" smtClean="0"/>
              <a:t> na moduly.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eco.js: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odule.exports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 …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main.js: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neco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require(“./neco.js”)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Dejme</a:t>
            </a:r>
            <a:r>
              <a:rPr lang="en-US" dirty="0" smtClean="0"/>
              <a:t> to </a:t>
            </a:r>
            <a:r>
              <a:rPr lang="en-US" dirty="0" err="1" smtClean="0"/>
              <a:t>dohromady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Zad</a:t>
            </a:r>
            <a:r>
              <a:rPr lang="cs-CZ" dirty="0" err="1" smtClean="0"/>
              <a:t>ání</a:t>
            </a:r>
            <a:r>
              <a:rPr lang="cs-CZ" dirty="0" smtClean="0"/>
              <a:t>: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cs-CZ" dirty="0" smtClean="0"/>
              <a:t>Pomůžeme si uvolnit </a:t>
            </a:r>
            <a:r>
              <a:rPr lang="cs-CZ" dirty="0" err="1" smtClean="0"/>
              <a:t>slack</a:t>
            </a:r>
            <a:r>
              <a:rPr lang="cs-CZ" dirty="0" smtClean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sra</a:t>
            </a:r>
            <a:r>
              <a:rPr lang="cs-CZ" dirty="0" err="1" smtClean="0"/>
              <a:t>ček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api.slack.com/methods/files.list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Start </a:t>
            </a:r>
            <a:r>
              <a:rPr lang="cs-CZ" dirty="0" err="1" smtClean="0"/>
              <a:t>here</a:t>
            </a:r>
            <a:r>
              <a:rPr lang="cs-CZ" dirty="0"/>
              <a:t>: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api.slack.com/apps</a:t>
            </a:r>
            <a:endParaRPr lang="cs-CZ" dirty="0" smtClean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</a:t>
            </a:r>
            <a:r>
              <a:rPr lang="en-US" dirty="0" smtClean="0"/>
              <a:t>A</a:t>
            </a:r>
            <a:r>
              <a:rPr lang="cs-CZ" dirty="0" err="1" smtClean="0"/>
              <a:t>uth</a:t>
            </a:r>
            <a:r>
              <a:rPr lang="cs-CZ" dirty="0" smtClean="0"/>
              <a:t> token 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4943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Příprava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Nov</a:t>
            </a:r>
            <a:r>
              <a:rPr lang="cs-CZ" dirty="0" smtClean="0"/>
              <a:t>ý adresář</a:t>
            </a:r>
          </a:p>
          <a:p>
            <a:r>
              <a:rPr lang="en-US" dirty="0" smtClean="0"/>
              <a:t>&gt;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 debug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cs typeface="Courier New" panose="02070309020205020404" pitchFamily="49" charset="0"/>
              </a:rPr>
              <a:t>Soubory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cs-CZ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konfigurace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slackAPI.js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knihovna</a:t>
            </a:r>
            <a:r>
              <a:rPr lang="en-US" dirty="0" smtClean="0">
                <a:cs typeface="Courier New" panose="02070309020205020404" pitchFamily="49" charset="0"/>
              </a:rPr>
              <a:t> pro slack API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cs-CZ" dirty="0" smtClean="0">
                <a:cs typeface="Courier New" panose="02070309020205020404" pitchFamily="49" charset="0"/>
              </a:rPr>
              <a:t>..</a:t>
            </a:r>
            <a:r>
              <a:rPr lang="en-US" dirty="0" smtClean="0">
                <a:cs typeface="Courier New" panose="02070309020205020404" pitchFamily="49" charset="0"/>
              </a:rPr>
              <a:t>http server pro </a:t>
            </a:r>
            <a:r>
              <a:rPr lang="en-US" dirty="0" err="1" smtClean="0">
                <a:cs typeface="Courier New" panose="02070309020205020404" pitchFamily="49" charset="0"/>
              </a:rPr>
              <a:t>na</a:t>
            </a:r>
            <a:r>
              <a:rPr lang="cs-CZ" dirty="0" smtClean="0">
                <a:cs typeface="Courier New" panose="02070309020205020404" pitchFamily="49" charset="0"/>
              </a:rPr>
              <a:t>š</a:t>
            </a:r>
            <a:r>
              <a:rPr lang="en-US" dirty="0" smtClean="0">
                <a:cs typeface="Courier New" panose="02070309020205020404" pitchFamily="49" charset="0"/>
              </a:rPr>
              <a:t>e API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Promise chaining – return </a:t>
            </a:r>
            <a:r>
              <a:rPr lang="en-US" dirty="0" err="1" smtClean="0"/>
              <a:t>vr</a:t>
            </a:r>
            <a:r>
              <a:rPr lang="cs-CZ" dirty="0" err="1" smtClean="0"/>
              <a:t>átí</a:t>
            </a:r>
            <a:r>
              <a:rPr lang="cs-CZ" dirty="0" smtClean="0"/>
              <a:t> zase </a:t>
            </a:r>
            <a:r>
              <a:rPr lang="cs-CZ" dirty="0" err="1" smtClean="0"/>
              <a:t>promise</a:t>
            </a:r>
            <a:r>
              <a:rPr lang="en-US" dirty="0" smtClean="0"/>
              <a:t>! </a:t>
            </a:r>
            <a:r>
              <a:rPr lang="en-US" dirty="0" err="1" smtClean="0"/>
              <a:t>Tedy</a:t>
            </a:r>
            <a:r>
              <a:rPr lang="en-US" dirty="0" smtClean="0"/>
              <a:t> m</a:t>
            </a:r>
            <a:r>
              <a:rPr lang="cs-CZ" dirty="0" smtClean="0"/>
              <a:t>á </a:t>
            </a:r>
            <a:r>
              <a:rPr lang="en-US" dirty="0" err="1" smtClean="0"/>
              <a:t>funkci</a:t>
            </a:r>
            <a:r>
              <a:rPr lang="en-US" dirty="0" smtClean="0"/>
              <a:t> then(data)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91553"/>
            <a:ext cx="4641977" cy="471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javascript.info/article/promise-chaining/promise-then-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061"/>
            <a:ext cx="1992538" cy="44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v </a:t>
            </a:r>
            <a:r>
              <a:rPr lang="cs-CZ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toho</a:t>
            </a:r>
            <a:r>
              <a:rPr lang="en-US" dirty="0" smtClean="0"/>
              <a:t> um</a:t>
            </a:r>
            <a:r>
              <a:rPr lang="cs-CZ" dirty="0" smtClean="0"/>
              <a:t>í hodně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cs-C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(arr2)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arr.filter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){…})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arr.sort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(function(obj1, obj2){…})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){…})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arr.reduce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){})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Nepracuje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objekty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</a:t>
            </a:r>
            <a:r>
              <a:rPr lang="cs-CZ" dirty="0" err="1" smtClean="0"/>
              <a:t>nodejs</a:t>
            </a:r>
            <a:r>
              <a:rPr lang="cs-CZ" dirty="0" smtClean="0"/>
              <a:t>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Protože má rychlou křivku učení</a:t>
            </a:r>
          </a:p>
          <a:p>
            <a:r>
              <a:rPr lang="cs-CZ" dirty="0" smtClean="0"/>
              <a:t>Protože je velmi vhodný pro REST API</a:t>
            </a:r>
          </a:p>
          <a:p>
            <a:r>
              <a:rPr lang="cs-CZ" dirty="0" smtClean="0"/>
              <a:t>Protože má velmi vyvinutý ekosystém</a:t>
            </a:r>
          </a:p>
          <a:p>
            <a:pPr lvl="1"/>
            <a:r>
              <a:rPr lang="cs-CZ" dirty="0" smtClean="0"/>
              <a:t>Moduly</a:t>
            </a:r>
          </a:p>
          <a:p>
            <a:pPr lvl="1"/>
            <a:r>
              <a:rPr lang="cs-CZ" dirty="0" err="1" smtClean="0"/>
              <a:t>Debug</a:t>
            </a:r>
            <a:endParaRPr lang="cs-CZ" dirty="0" smtClean="0"/>
          </a:p>
          <a:p>
            <a:pPr lvl="1"/>
            <a:r>
              <a:rPr lang="cs-CZ" dirty="0" smtClean="0"/>
              <a:t>Produkce</a:t>
            </a:r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Podpora </a:t>
            </a:r>
            <a:r>
              <a:rPr lang="cs-CZ" dirty="0" err="1" smtClean="0"/>
              <a:t>javascript</a:t>
            </a:r>
            <a:r>
              <a:rPr lang="cs-CZ" dirty="0" smtClean="0"/>
              <a:t> ES6 se vším co k němu patří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insights.stackoverflow.com/survey/2018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žitečné</a:t>
            </a:r>
            <a:r>
              <a:rPr lang="cs-CZ" dirty="0" smtClean="0"/>
              <a:t> knihovny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co se </a:t>
            </a:r>
            <a:r>
              <a:rPr lang="en-US" dirty="0" err="1" smtClean="0"/>
              <a:t>hod</a:t>
            </a:r>
            <a:r>
              <a:rPr lang="cs-CZ" dirty="0" smtClean="0"/>
              <a:t>í všude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monent</a:t>
            </a:r>
            <a:r>
              <a:rPr lang="cs-CZ" dirty="0" smtClean="0"/>
              <a:t> – manipulace s </a:t>
            </a:r>
            <a:r>
              <a:rPr lang="cs-CZ" dirty="0" err="1" smtClean="0"/>
              <a:t>datumem</a:t>
            </a:r>
            <a:r>
              <a:rPr lang="cs-CZ" dirty="0" smtClean="0"/>
              <a:t> a časem</a:t>
            </a:r>
            <a:endParaRPr lang="en-US" dirty="0" smtClean="0"/>
          </a:p>
          <a:p>
            <a:r>
              <a:rPr lang="en-US" b="1" dirty="0" err="1"/>
              <a:t>a</a:t>
            </a:r>
            <a:r>
              <a:rPr lang="en-US" b="1" dirty="0" err="1" smtClean="0"/>
              <a:t>xios</a:t>
            </a:r>
            <a:r>
              <a:rPr lang="en-US" dirty="0" smtClean="0"/>
              <a:t> – promise based HTTP client</a:t>
            </a:r>
          </a:p>
          <a:p>
            <a:r>
              <a:rPr lang="cs-CZ" b="1" dirty="0"/>
              <a:t>d</a:t>
            </a:r>
            <a:r>
              <a:rPr lang="en-US" b="1" dirty="0" err="1" smtClean="0"/>
              <a:t>ebug</a:t>
            </a:r>
            <a:r>
              <a:rPr lang="cs-CZ" b="1" dirty="0"/>
              <a:t> </a:t>
            </a:r>
            <a:r>
              <a:rPr lang="cs-CZ" b="1" dirty="0" smtClean="0"/>
              <a:t> </a:t>
            </a:r>
            <a:r>
              <a:rPr lang="cs-CZ" dirty="0" smtClean="0"/>
              <a:t>- super výpisy pomocí </a:t>
            </a:r>
            <a:r>
              <a:rPr lang="cs-CZ" dirty="0" err="1" smtClean="0"/>
              <a:t>env</a:t>
            </a:r>
            <a:r>
              <a:rPr lang="cs-CZ" dirty="0" smtClean="0"/>
              <a:t> DEBUG</a:t>
            </a:r>
            <a:endParaRPr lang="en-US" dirty="0" smtClean="0"/>
          </a:p>
          <a:p>
            <a:r>
              <a:rPr lang="cs-CZ" b="1" dirty="0"/>
              <a:t>p</a:t>
            </a:r>
            <a:r>
              <a:rPr lang="en-US" b="1" dirty="0" err="1" smtClean="0"/>
              <a:t>ath</a:t>
            </a:r>
            <a:r>
              <a:rPr lang="cs-CZ" b="1" dirty="0" smtClean="0"/>
              <a:t> </a:t>
            </a:r>
            <a:r>
              <a:rPr lang="cs-CZ" dirty="0" smtClean="0"/>
              <a:t>– řešení problému s 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b="1" dirty="0"/>
              <a:t>b</a:t>
            </a:r>
            <a:r>
              <a:rPr lang="en-US" b="1" dirty="0" smtClean="0"/>
              <a:t>luebird </a:t>
            </a:r>
            <a:r>
              <a:rPr lang="en-US" dirty="0" smtClean="0"/>
              <a:t>– </a:t>
            </a:r>
            <a:r>
              <a:rPr lang="en-US" dirty="0" err="1" smtClean="0"/>
              <a:t>automatick</a:t>
            </a:r>
            <a:r>
              <a:rPr lang="cs-CZ" dirty="0" smtClean="0"/>
              <a:t>é zapouzdření čehokoli</a:t>
            </a:r>
            <a:r>
              <a:rPr lang="en-US" dirty="0" smtClean="0"/>
              <a:t>v</a:t>
            </a:r>
            <a:r>
              <a:rPr lang="cs-CZ" dirty="0" smtClean="0"/>
              <a:t> do </a:t>
            </a:r>
            <a:r>
              <a:rPr lang="cs-CZ" dirty="0" err="1" smtClean="0"/>
              <a:t>promises</a:t>
            </a:r>
            <a:endParaRPr lang="cs-CZ" dirty="0" smtClean="0"/>
          </a:p>
          <a:p>
            <a:r>
              <a:rPr lang="cs-CZ" b="1" dirty="0"/>
              <a:t>e</a:t>
            </a:r>
            <a:r>
              <a:rPr lang="cs-CZ" b="1" dirty="0" smtClean="0"/>
              <a:t>xpress</a:t>
            </a:r>
            <a:r>
              <a:rPr lang="cs-CZ" dirty="0" smtClean="0"/>
              <a:t> – pro http servery a API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equelize</a:t>
            </a:r>
            <a:r>
              <a:rPr lang="en-US" dirty="0" smtClean="0"/>
              <a:t> – pro </a:t>
            </a:r>
            <a:r>
              <a:rPr lang="en-US" dirty="0" err="1" smtClean="0"/>
              <a:t>datab</a:t>
            </a:r>
            <a:r>
              <a:rPr lang="cs-CZ" dirty="0" err="1" smtClean="0"/>
              <a:t>áze</a:t>
            </a:r>
            <a:endParaRPr lang="cs-CZ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www.npmjs.com/package/debug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Hojn</a:t>
            </a:r>
            <a:r>
              <a:rPr lang="cs-CZ" dirty="0" smtClean="0"/>
              <a:t>ě používána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cs-CZ" dirty="0" err="1" smtClean="0"/>
              <a:t>ými</a:t>
            </a:r>
            <a:r>
              <a:rPr lang="cs-CZ" dirty="0" smtClean="0"/>
              <a:t> </a:t>
            </a:r>
            <a:r>
              <a:rPr lang="en-US" dirty="0" smtClean="0"/>
              <a:t>packages</a:t>
            </a:r>
            <a:endParaRPr lang="en-US" dirty="0" smtClean="0"/>
          </a:p>
          <a:p>
            <a:r>
              <a:rPr lang="en-US" dirty="0" err="1" smtClean="0"/>
              <a:t>Definujete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</a:t>
            </a:r>
            <a:r>
              <a:rPr lang="cs-CZ" dirty="0" err="1" smtClean="0"/>
              <a:t>ázev</a:t>
            </a:r>
            <a:r>
              <a:rPr lang="cs-CZ" dirty="0" smtClean="0"/>
              <a:t> </a:t>
            </a:r>
            <a:r>
              <a:rPr lang="cs-CZ" dirty="0" err="1" smtClean="0"/>
              <a:t>loggeru</a:t>
            </a:r>
            <a:r>
              <a:rPr lang="cs-CZ" dirty="0" smtClean="0"/>
              <a:t> a ten použijete pro řízení výpisů pomocí </a:t>
            </a:r>
            <a:r>
              <a:rPr lang="cs-CZ" dirty="0" err="1" smtClean="0"/>
              <a:t>env</a:t>
            </a:r>
            <a:r>
              <a:rPr lang="cs-CZ" dirty="0" smtClean="0"/>
              <a:t> </a:t>
            </a:r>
            <a:r>
              <a:rPr lang="cs-CZ" dirty="0" err="1" smtClean="0"/>
              <a:t>proměné</a:t>
            </a:r>
            <a:r>
              <a:rPr lang="cs-CZ" dirty="0" smtClean="0"/>
              <a:t> DEBUG </a:t>
            </a:r>
          </a:p>
          <a:p>
            <a:r>
              <a:rPr lang="cs-CZ" dirty="0" smtClean="0"/>
              <a:t>Defaultně loguje STDERR. Pokud chcete na STDOUT lze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cs-CZ" dirty="0" smtClean="0"/>
              <a:t>set DEBUG</a:t>
            </a:r>
            <a:r>
              <a:rPr lang="en-US" dirty="0" smtClean="0"/>
              <a:t>=*,-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node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Knihovna express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Slouží pro snadnou tvorbu REST API </a:t>
            </a:r>
            <a:r>
              <a:rPr lang="en-US" dirty="0" smtClean="0"/>
              <a:t>(</a:t>
            </a:r>
            <a:r>
              <a:rPr lang="cs-CZ" dirty="0" smtClean="0"/>
              <a:t>nebo i web aplikací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Routes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/slack/:file/delete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Middleware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řešící </a:t>
            </a:r>
            <a:r>
              <a:rPr lang="cs-CZ" dirty="0" err="1" smtClean="0"/>
              <a:t>parsování</a:t>
            </a:r>
            <a:r>
              <a:rPr lang="cs-CZ" dirty="0" smtClean="0"/>
              <a:t>, </a:t>
            </a:r>
            <a:r>
              <a:rPr lang="cs-CZ" dirty="0" err="1" smtClean="0"/>
              <a:t>logging</a:t>
            </a:r>
            <a:r>
              <a:rPr lang="cs-CZ" dirty="0" smtClean="0"/>
              <a:t>, přístupy, …</a:t>
            </a:r>
            <a:endParaRPr lang="en-US" dirty="0" smtClean="0"/>
          </a:p>
          <a:p>
            <a:r>
              <a:rPr lang="en-US" dirty="0" smtClean="0"/>
              <a:t>Templates (pug, d</a:t>
            </a:r>
            <a:r>
              <a:rPr lang="cs-CZ" dirty="0" smtClean="0"/>
              <a:t>ří</a:t>
            </a:r>
            <a:r>
              <a:rPr lang="en-US" dirty="0" err="1" smtClean="0"/>
              <a:t>ve</a:t>
            </a:r>
            <a:r>
              <a:rPr lang="en-US" dirty="0" smtClean="0"/>
              <a:t> jade</a:t>
            </a:r>
            <a:r>
              <a:rPr lang="cs-CZ" dirty="0" smtClean="0"/>
              <a:t>, …</a:t>
            </a:r>
            <a:r>
              <a:rPr lang="en-US" dirty="0" smtClean="0"/>
              <a:t>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861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 </a:t>
            </a:r>
            <a:r>
              <a:rPr lang="en-US" dirty="0" smtClean="0"/>
              <a:t>–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sequelize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http://docs.sequelizejs.com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Mapov</a:t>
            </a:r>
            <a:r>
              <a:rPr lang="cs-CZ" dirty="0" err="1" smtClean="0"/>
              <a:t>ání</a:t>
            </a:r>
            <a:r>
              <a:rPr lang="cs-CZ" dirty="0" smtClean="0"/>
              <a:t> JSON objektů na relační databázi</a:t>
            </a:r>
          </a:p>
          <a:p>
            <a:r>
              <a:rPr lang="cs-CZ" dirty="0" smtClean="0"/>
              <a:t>Ideální pro úkol ukládání dat v rámci </a:t>
            </a:r>
            <a:r>
              <a:rPr lang="cs-CZ" smtClean="0"/>
              <a:t>data pumpy </a:t>
            </a:r>
            <a:r>
              <a:rPr lang="cs-CZ" dirty="0" smtClean="0"/>
              <a:t>nebo prosté vytahování tabulek</a:t>
            </a:r>
          </a:p>
          <a:p>
            <a:r>
              <a:rPr lang="cs-CZ" dirty="0" smtClean="0"/>
              <a:t>Pro složitější dotazy či analýzy dat nevhodné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Doporu</a:t>
            </a:r>
            <a:r>
              <a:rPr lang="cs-CZ" dirty="0" err="1" smtClean="0"/>
              <a:t>čení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MS </a:t>
            </a:r>
            <a:r>
              <a:rPr lang="cs-CZ" dirty="0" err="1" smtClean="0"/>
              <a:t>Code</a:t>
            </a:r>
            <a:r>
              <a:rPr lang="cs-CZ" dirty="0" smtClean="0"/>
              <a:t> Studio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/>
              <a:t>// @</a:t>
            </a:r>
            <a:r>
              <a:rPr lang="en-US" dirty="0" err="1" smtClean="0"/>
              <a:t>ts</a:t>
            </a:r>
            <a:r>
              <a:rPr lang="en-US" dirty="0" smtClean="0"/>
              <a:t>-check</a:t>
            </a:r>
          </a:p>
          <a:p>
            <a:r>
              <a:rPr lang="en-US" dirty="0" err="1" smtClean="0"/>
              <a:t>Pluginy</a:t>
            </a:r>
            <a:r>
              <a:rPr lang="en-US" dirty="0"/>
              <a:t>:</a:t>
            </a:r>
            <a:endParaRPr lang="cs-CZ" dirty="0" smtClean="0"/>
          </a:p>
          <a:p>
            <a:pPr lvl="1"/>
            <a:r>
              <a:rPr lang="cs-CZ" dirty="0" smtClean="0"/>
              <a:t>E</a:t>
            </a:r>
            <a:r>
              <a:rPr lang="en-US" dirty="0" smtClean="0"/>
              <a:t>S</a:t>
            </a:r>
            <a:r>
              <a:rPr lang="cs-CZ" dirty="0" err="1" smtClean="0"/>
              <a:t>lint</a:t>
            </a:r>
            <a:r>
              <a:rPr lang="en-US" dirty="0" smtClean="0"/>
              <a:t> – </a:t>
            </a:r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chyb</a:t>
            </a:r>
            <a:r>
              <a:rPr lang="en-US" dirty="0" smtClean="0"/>
              <a:t> v k</a:t>
            </a:r>
            <a:r>
              <a:rPr lang="cs-CZ" dirty="0" smtClean="0"/>
              <a:t>ódu</a:t>
            </a:r>
            <a:r>
              <a:rPr lang="en-US" dirty="0" smtClean="0"/>
              <a:t>. </a:t>
            </a:r>
            <a:r>
              <a:rPr lang="en-US" dirty="0" err="1" smtClean="0"/>
              <a:t>Jakoby</a:t>
            </a:r>
            <a:r>
              <a:rPr lang="en-US" dirty="0" smtClean="0"/>
              <a:t> “compiler”</a:t>
            </a:r>
            <a:endParaRPr lang="cs-CZ" dirty="0" smtClean="0"/>
          </a:p>
          <a:p>
            <a:pPr lvl="1"/>
            <a:r>
              <a:rPr lang="cs-CZ" dirty="0" smtClean="0"/>
              <a:t>JS</a:t>
            </a:r>
            <a:r>
              <a:rPr lang="en-US" dirty="0" smtClean="0"/>
              <a:t>-CCS-HTML </a:t>
            </a:r>
            <a:r>
              <a:rPr lang="en-US" dirty="0" err="1" smtClean="0"/>
              <a:t>formater</a:t>
            </a:r>
            <a:r>
              <a:rPr lang="cs-CZ" dirty="0" smtClean="0"/>
              <a:t> – odsazení, mezery, …</a:t>
            </a:r>
            <a:endParaRPr lang="en-US" dirty="0" smtClean="0"/>
          </a:p>
          <a:p>
            <a:pPr lvl="1"/>
            <a:r>
              <a:rPr lang="en-US" dirty="0" smtClean="0"/>
              <a:t>Node security project </a:t>
            </a:r>
            <a:r>
              <a:rPr lang="cs-CZ" dirty="0" smtClean="0"/>
              <a:t>– kontrola </a:t>
            </a:r>
            <a:r>
              <a:rPr lang="cs-CZ" dirty="0" err="1" smtClean="0"/>
              <a:t>package.json</a:t>
            </a:r>
            <a:r>
              <a:rPr lang="cs-CZ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1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cycle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scratch to production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0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&amp;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 or other main piece of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divided into folders connected using require</a:t>
            </a:r>
          </a:p>
          <a:p>
            <a:r>
              <a:rPr lang="en-US" dirty="0" smtClean="0"/>
              <a:t>config.sample.js – dummy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config.js – tokens, ….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enviroment</a:t>
            </a:r>
            <a:r>
              <a:rPr lang="en-US" dirty="0" smtClean="0"/>
              <a:t>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010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cycle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3572520" y="2780928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3152576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(Install node, pm2)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start index.js 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startup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315257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devel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je to dobré</a:t>
            </a:r>
            <a:r>
              <a:rPr lang="en-US" dirty="0" smtClean="0"/>
              <a:t> </a:t>
            </a:r>
            <a:r>
              <a:rPr lang="en-US" dirty="0" err="1" smtClean="0"/>
              <a:t>Activatu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(next </a:t>
            </a:r>
            <a:r>
              <a:rPr lang="en-US" dirty="0" err="1" smtClean="0"/>
              <a:t>appscript</a:t>
            </a:r>
            <a:r>
              <a:rPr lang="en-US" dirty="0" smtClean="0"/>
              <a:t>)</a:t>
            </a:r>
          </a:p>
          <a:p>
            <a:r>
              <a:rPr lang="cs-CZ" dirty="0" smtClean="0"/>
              <a:t>Datové pumpy s JSON API</a:t>
            </a:r>
          </a:p>
          <a:p>
            <a:pPr lvl="1"/>
            <a:r>
              <a:rPr lang="cs-CZ" dirty="0" err="1" smtClean="0"/>
              <a:t>Extractory</a:t>
            </a:r>
            <a:endParaRPr lang="cs-CZ" dirty="0" smtClean="0"/>
          </a:p>
          <a:p>
            <a:pPr lvl="1"/>
            <a:r>
              <a:rPr lang="cs-CZ" dirty="0" err="1" smtClean="0"/>
              <a:t>Orchestratory</a:t>
            </a:r>
            <a:r>
              <a:rPr lang="cs-CZ" dirty="0" smtClean="0"/>
              <a:t>, …</a:t>
            </a:r>
          </a:p>
          <a:p>
            <a:pPr lvl="1"/>
            <a:r>
              <a:rPr lang="cs-CZ" dirty="0" smtClean="0"/>
              <a:t>Příklad: KB Data </a:t>
            </a:r>
            <a:r>
              <a:rPr lang="cs-CZ" dirty="0" err="1" smtClean="0"/>
              <a:t>extractor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sklik</a:t>
            </a:r>
            <a:r>
              <a:rPr lang="en-US" dirty="0" smtClean="0"/>
              <a:t>, </a:t>
            </a:r>
            <a:r>
              <a:rPr lang="en-US" dirty="0" err="1" smtClean="0"/>
              <a:t>adword</a:t>
            </a:r>
            <a:r>
              <a:rPr lang="en-US" dirty="0" smtClean="0"/>
              <a:t>, </a:t>
            </a:r>
            <a:r>
              <a:rPr lang="en-US" dirty="0" err="1" smtClean="0"/>
              <a:t>adform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JSON/REST API</a:t>
            </a:r>
            <a:endParaRPr lang="en-US" dirty="0" smtClean="0"/>
          </a:p>
          <a:p>
            <a:pPr lvl="1"/>
            <a:r>
              <a:rPr lang="en-US" dirty="0" err="1" smtClean="0"/>
              <a:t>ActivateReporting</a:t>
            </a:r>
            <a:r>
              <a:rPr lang="en-US" dirty="0" smtClean="0"/>
              <a:t>, CCS API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http://pm2.keymetrics.io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 to um</a:t>
            </a:r>
            <a:r>
              <a:rPr lang="cs-CZ" dirty="0" smtClean="0"/>
              <a:t>í:</a:t>
            </a:r>
          </a:p>
          <a:p>
            <a:pPr lvl="1"/>
            <a:r>
              <a:rPr lang="cs-CZ" dirty="0" smtClean="0"/>
              <a:t>Spravovat a monitorovat běžící procesy</a:t>
            </a:r>
          </a:p>
          <a:p>
            <a:pPr lvl="1"/>
            <a:r>
              <a:rPr lang="cs-CZ" dirty="0" smtClean="0"/>
              <a:t>Dát je do </a:t>
            </a:r>
            <a:r>
              <a:rPr lang="cs-CZ" dirty="0" err="1" smtClean="0"/>
              <a:t>autorestartu</a:t>
            </a:r>
            <a:r>
              <a:rPr lang="cs-CZ" dirty="0" smtClean="0"/>
              <a:t> serveru</a:t>
            </a:r>
          </a:p>
          <a:p>
            <a:pPr lvl="1"/>
            <a:r>
              <a:rPr lang="cs-CZ" dirty="0" smtClean="0"/>
              <a:t>Logovat </a:t>
            </a:r>
            <a:r>
              <a:rPr lang="en-US" dirty="0" smtClean="0"/>
              <a:t>a </a:t>
            </a:r>
            <a:r>
              <a:rPr lang="en-US" dirty="0" err="1" smtClean="0"/>
              <a:t>monitorovat</a:t>
            </a:r>
            <a:endParaRPr lang="en-US" dirty="0" smtClean="0"/>
          </a:p>
          <a:p>
            <a:pPr lvl="1"/>
            <a:r>
              <a:rPr lang="en-US" dirty="0" smtClean="0"/>
              <a:t>Deployment</a:t>
            </a:r>
            <a:endParaRPr lang="cs-CZ" dirty="0" smtClean="0"/>
          </a:p>
          <a:p>
            <a:r>
              <a:rPr lang="cs-CZ" dirty="0" smtClean="0"/>
              <a:t>Co to asi umí a my </a:t>
            </a:r>
            <a:r>
              <a:rPr lang="en-US" dirty="0" err="1" smtClean="0"/>
              <a:t>zat</a:t>
            </a:r>
            <a:r>
              <a:rPr lang="cs-CZ" dirty="0" err="1" smtClean="0"/>
              <a:t>ím</a:t>
            </a:r>
            <a:r>
              <a:rPr lang="cs-CZ" dirty="0" smtClean="0"/>
              <a:t> nepožíváme</a:t>
            </a:r>
          </a:p>
          <a:p>
            <a:pPr lvl="1"/>
            <a:r>
              <a:rPr lang="en-US" dirty="0" smtClean="0"/>
              <a:t>Metrics</a:t>
            </a:r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</a:t>
            </a:r>
            <a:r>
              <a:rPr lang="cs-CZ" dirty="0" err="1" smtClean="0"/>
              <a:t>fail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endParaRPr lang="cs-CZ" dirty="0" smtClean="0"/>
          </a:p>
          <a:p>
            <a:pPr lvl="1"/>
            <a:r>
              <a:rPr lang="cs-CZ" dirty="0" err="1" smtClean="0"/>
              <a:t>Docker</a:t>
            </a:r>
            <a:endParaRPr lang="cs-CZ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: v</a:t>
            </a:r>
            <a:r>
              <a:rPr lang="cs-CZ" dirty="0" err="1" smtClean="0"/>
              <a:t>ždy</a:t>
            </a:r>
            <a:r>
              <a:rPr lang="cs-CZ" dirty="0" smtClean="0"/>
              <a:t> používat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pm2 –g</a:t>
            </a:r>
          </a:p>
          <a:p>
            <a:r>
              <a:rPr lang="en-US" dirty="0"/>
              <a:t>p</a:t>
            </a:r>
            <a:r>
              <a:rPr lang="en-US" dirty="0" smtClean="0"/>
              <a:t>m2 start app.js –name “</a:t>
            </a:r>
            <a:r>
              <a:rPr lang="en-US" dirty="0" err="1" smtClean="0"/>
              <a:t>Aplikace</a:t>
            </a:r>
            <a:r>
              <a:rPr lang="en-US" dirty="0" smtClean="0"/>
              <a:t>”</a:t>
            </a:r>
          </a:p>
          <a:p>
            <a:r>
              <a:rPr lang="en-US" dirty="0"/>
              <a:t>p</a:t>
            </a:r>
            <a:r>
              <a:rPr lang="en-US" dirty="0" smtClean="0"/>
              <a:t>m2 start ecosystem.cong.js</a:t>
            </a:r>
          </a:p>
          <a:p>
            <a:r>
              <a:rPr lang="en-US" dirty="0"/>
              <a:t>p</a:t>
            </a:r>
            <a:r>
              <a:rPr lang="en-US" dirty="0" smtClean="0"/>
              <a:t>m2 list</a:t>
            </a:r>
          </a:p>
          <a:p>
            <a:r>
              <a:rPr lang="en-US" dirty="0"/>
              <a:t>p</a:t>
            </a:r>
            <a:r>
              <a:rPr lang="en-US" dirty="0" smtClean="0"/>
              <a:t>m2 </a:t>
            </a:r>
            <a:r>
              <a:rPr lang="en-US" dirty="0" err="1" smtClean="0"/>
              <a:t>monit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m2 startup</a:t>
            </a:r>
          </a:p>
          <a:p>
            <a:r>
              <a:rPr lang="en-US" dirty="0" smtClean="0"/>
              <a:t>Pm2 delete</a:t>
            </a:r>
            <a:r>
              <a:rPr lang="cs-C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cycle s PM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5220072" y="2957465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466474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jenom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áme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klíč ke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466474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7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 </a:t>
            </a:r>
            <a:r>
              <a:rPr lang="en-US" smtClean="0"/>
              <a:t>on one page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lnSpcReduction="1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smtClean="0">
                <a:cs typeface="Courier New" panose="02070309020205020404" pitchFamily="49" charset="0"/>
              </a:rPr>
              <a:t>Don</a:t>
            </a:r>
            <a:r>
              <a:rPr lang="en-US" dirty="0" smtClean="0">
                <a:cs typeface="Courier New" panose="02070309020205020404" pitchFamily="49" charset="0"/>
              </a:rPr>
              <a:t>’t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cs typeface="Courier New" panose="02070309020205020404" pitchFamily="49" charset="0"/>
              </a:rPr>
              <a:t>random packages</a:t>
            </a:r>
            <a:endParaRPr lang="cs-CZ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en-US" dirty="0" smtClean="0"/>
              <a:t>debug </a:t>
            </a:r>
            <a:r>
              <a:rPr lang="en-US" dirty="0" err="1" smtClean="0"/>
              <a:t>loggs</a:t>
            </a:r>
            <a:endParaRPr lang="en-US" dirty="0" smtClean="0"/>
          </a:p>
          <a:p>
            <a:r>
              <a:rPr lang="cs-CZ" dirty="0" smtClean="0"/>
              <a:t>Use u</a:t>
            </a:r>
            <a:r>
              <a:rPr lang="en-US" dirty="0" smtClean="0"/>
              <a:t>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winston</a:t>
            </a:r>
            <a:r>
              <a:rPr lang="en-US" dirty="0" smtClean="0"/>
              <a:t> for logs</a:t>
            </a:r>
          </a:p>
          <a:p>
            <a:r>
              <a:rPr lang="en-US" dirty="0" smtClean="0"/>
              <a:t>Use promise-based package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bluebird</a:t>
            </a:r>
          </a:p>
          <a:p>
            <a:r>
              <a:rPr lang="en-US" dirty="0"/>
              <a:t>A</a:t>
            </a:r>
            <a:r>
              <a:rPr lang="en-US" dirty="0" smtClean="0"/>
              <a:t>ll tokens</a:t>
            </a:r>
            <a:r>
              <a:rPr lang="cs-CZ" dirty="0" smtClean="0"/>
              <a:t>/</a:t>
            </a:r>
            <a:r>
              <a:rPr lang="cs-CZ" dirty="0" err="1" smtClean="0"/>
              <a:t>password</a:t>
            </a:r>
            <a:r>
              <a:rPr lang="cs-CZ" dirty="0" smtClean="0"/>
              <a:t> in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</a:t>
            </a:r>
            <a:r>
              <a:rPr lang="cs-CZ" dirty="0" smtClean="0"/>
              <a:t> </a:t>
            </a:r>
            <a:r>
              <a:rPr lang="cs-CZ" b="1" dirty="0" smtClean="0"/>
              <a:t>NOT IN GIT</a:t>
            </a:r>
          </a:p>
          <a:p>
            <a:r>
              <a:rPr lang="cs-CZ" dirty="0" smtClean="0"/>
              <a:t>Use </a:t>
            </a:r>
            <a:r>
              <a:rPr lang="cs-C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production</a:t>
            </a:r>
            <a:r>
              <a:rPr lang="cs-CZ" dirty="0" smtClean="0"/>
              <a:t> </a:t>
            </a:r>
            <a:r>
              <a:rPr lang="cs-CZ" dirty="0" smtClean="0"/>
              <a:t>management</a:t>
            </a:r>
            <a:r>
              <a:rPr lang="en-US" dirty="0" smtClean="0"/>
              <a:t> and deployment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r>
              <a:rPr lang="cs-CZ" dirty="0" smtClean="0"/>
              <a:t> </a:t>
            </a:r>
            <a:r>
              <a:rPr lang="cs-CZ" dirty="0" err="1" smtClean="0"/>
              <a:t>based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cs-CZ" dirty="0" err="1" smtClean="0"/>
              <a:t>áš</a:t>
            </a:r>
            <a:r>
              <a:rPr lang="cs-CZ" dirty="0" smtClean="0"/>
              <a:t> node server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secure.activate.cz</a:t>
            </a:r>
            <a:r>
              <a:rPr lang="en-US" dirty="0" smtClean="0"/>
              <a:t> (</a:t>
            </a:r>
            <a:r>
              <a:rPr lang="en-US" dirty="0" err="1" smtClean="0"/>
              <a:t>gcloud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Pracuje</a:t>
            </a:r>
            <a:r>
              <a:rPr lang="en-US" dirty="0" smtClean="0"/>
              <a:t> </a:t>
            </a:r>
            <a:r>
              <a:rPr lang="en-US" dirty="0"/>
              <a:t>s repository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github.com/etnetera-activate/nodejs</a:t>
            </a:r>
            <a:r>
              <a:rPr lang="en-US" dirty="0" smtClean="0"/>
              <a:t> </a:t>
            </a:r>
            <a:endParaRPr lang="cs-CZ" dirty="0" smtClean="0"/>
          </a:p>
          <a:p>
            <a:pPr lvl="1"/>
            <a:r>
              <a:rPr lang="cs-CZ" dirty="0" err="1" smtClean="0"/>
              <a:t>Deployment</a:t>
            </a:r>
            <a:r>
              <a:rPr lang="cs-CZ" dirty="0" smtClean="0"/>
              <a:t> klíč</a:t>
            </a:r>
          </a:p>
          <a:p>
            <a:r>
              <a:rPr lang="cs-CZ" dirty="0" smtClean="0"/>
              <a:t>Spouštěno pod uživatelem node</a:t>
            </a:r>
            <a:endParaRPr lang="en-US" dirty="0" smtClean="0"/>
          </a:p>
          <a:p>
            <a:r>
              <a:rPr lang="cs-CZ" dirty="0" err="1" smtClean="0"/>
              <a:t>Deployment</a:t>
            </a:r>
            <a:r>
              <a:rPr lang="cs-CZ" dirty="0" smtClean="0"/>
              <a:t> pomoci PM</a:t>
            </a:r>
            <a:r>
              <a:rPr lang="en-US" dirty="0" smtClean="0"/>
              <a:t>2 </a:t>
            </a:r>
          </a:p>
          <a:p>
            <a:pPr lvl="1"/>
            <a:r>
              <a:rPr lang="en-US" dirty="0" smtClean="0"/>
              <a:t>Mus</a:t>
            </a:r>
            <a:r>
              <a:rPr lang="cs-CZ" dirty="0" err="1" smtClean="0"/>
              <a:t>íte</a:t>
            </a:r>
            <a:r>
              <a:rPr lang="cs-CZ" dirty="0" smtClean="0"/>
              <a:t> mi dát svůj RSA </a:t>
            </a:r>
            <a:r>
              <a:rPr lang="cs-CZ" dirty="0" err="1" smtClean="0"/>
              <a:t>pub</a:t>
            </a:r>
            <a:r>
              <a:rPr lang="cs-CZ" dirty="0" smtClean="0"/>
              <a:t> </a:t>
            </a:r>
          </a:p>
          <a:p>
            <a:r>
              <a:rPr lang="cs-CZ" dirty="0" smtClean="0"/>
              <a:t>Každá </a:t>
            </a:r>
            <a:r>
              <a:rPr lang="cs-CZ" dirty="0" err="1" smtClean="0"/>
              <a:t>miniapp</a:t>
            </a:r>
            <a:r>
              <a:rPr lang="cs-CZ" dirty="0" smtClean="0"/>
              <a:t> s Express</a:t>
            </a:r>
          </a:p>
          <a:p>
            <a:pPr lvl="1"/>
            <a:r>
              <a:rPr lang="cs-CZ" dirty="0" smtClean="0"/>
              <a:t> běží na svém portu </a:t>
            </a:r>
            <a:r>
              <a:rPr lang="en-US" dirty="0" smtClean="0"/>
              <a:t>(30000 …)</a:t>
            </a:r>
          </a:p>
          <a:p>
            <a:pPr lvl="1"/>
            <a:r>
              <a:rPr lang="en-US" dirty="0" smtClean="0"/>
              <a:t>M</a:t>
            </a:r>
            <a:r>
              <a:rPr lang="cs-CZ" dirty="0" smtClean="0"/>
              <a:t>á svůj URL prefix.  Př. </a:t>
            </a:r>
            <a:r>
              <a:rPr lang="en-US" dirty="0" err="1"/>
              <a:t>server.use</a:t>
            </a:r>
            <a:r>
              <a:rPr lang="en-US" dirty="0"/>
              <a:t>("/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etna</a:t>
            </a:r>
            <a:r>
              <a:rPr lang="en-US" dirty="0"/>
              <a:t>", app</a:t>
            </a:r>
            <a:r>
              <a:rPr lang="en-US" dirty="0" smtClean="0"/>
              <a:t>);</a:t>
            </a:r>
            <a:endParaRPr lang="cs-CZ" dirty="0" smtClean="0"/>
          </a:p>
          <a:p>
            <a:pPr lvl="1"/>
            <a:r>
              <a:rPr lang="cs-CZ" dirty="0" smtClean="0"/>
              <a:t>TODO: dodělat z konfigurace ecosystem.js</a:t>
            </a:r>
            <a:endParaRPr lang="en-US" dirty="0" smtClean="0"/>
          </a:p>
          <a:p>
            <a:r>
              <a:rPr lang="en-US" dirty="0" err="1" smtClean="0"/>
              <a:t>Zve</a:t>
            </a:r>
            <a:r>
              <a:rPr lang="cs-CZ" dirty="0" err="1" smtClean="0"/>
              <a:t>řejněněno</a:t>
            </a:r>
            <a:r>
              <a:rPr lang="cs-CZ" dirty="0" smtClean="0"/>
              <a:t> pomocí </a:t>
            </a:r>
            <a:r>
              <a:rPr lang="cs-CZ" dirty="0" err="1" smtClean="0"/>
              <a:t>Ngix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Let</a:t>
            </a:r>
            <a:r>
              <a:rPr lang="en-US" dirty="0" smtClean="0"/>
              <a:t>’s code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Kde získat jinak informace …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www.coursera.org/learn/server-side-nodejs</a:t>
            </a:r>
            <a:endParaRPr lang="cs-CZ" dirty="0" smtClean="0"/>
          </a:p>
          <a:p>
            <a:endParaRPr lang="en-US" dirty="0" smtClean="0">
              <a:hlinkClick r:id="rId3"/>
            </a:endParaRPr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://www.zdrojak.cz/serialy/node-js-s-javascriptem-na-serveru</a:t>
            </a:r>
            <a:r>
              <a:rPr lang="cs-CZ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 </a:t>
            </a:r>
          </a:p>
          <a:p>
            <a:r>
              <a:rPr lang="cs-CZ" dirty="0">
                <a:hlinkClick r:id="rId4"/>
              </a:rPr>
              <a:t>https://nodeschool.io</a:t>
            </a:r>
            <a:r>
              <a:rPr lang="cs-CZ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cs-CZ" dirty="0" smtClean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github.com/etnetera-activate/node-minicourse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si to nainstalovali?</a:t>
            </a:r>
            <a:endParaRPr lang="en-US" dirty="0"/>
          </a:p>
        </p:txBody>
      </p:sp>
      <p:pic>
        <p:nvPicPr>
          <p:cNvPr id="2050" name="Picture 2" descr="Výsledek obrázku pro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264696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092280" y="199901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 smtClean="0"/>
              <a:t>Javascript</a:t>
            </a:r>
            <a:endParaRPr lang="en-US" sz="2800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6912260" y="2996952"/>
            <a:ext cx="20162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223248" y="333730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C++</a:t>
            </a:r>
            <a:endParaRPr lang="en-US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975524" y="4077072"/>
            <a:ext cx="17729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NPM </a:t>
            </a:r>
          </a:p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cs-CZ" dirty="0" err="1" smtClean="0"/>
              <a:t>íl</a:t>
            </a:r>
            <a:r>
              <a:rPr lang="cs-CZ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svůj vlastní obsah UPPERCASE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Různé varianty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Ukázka </a:t>
            </a:r>
            <a:r>
              <a:rPr lang="cs-CZ" dirty="0" err="1" smtClean="0"/>
              <a:t>Promises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Mini HTTP server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Toto vše bez ex</a:t>
            </a:r>
            <a:r>
              <a:rPr lang="en-US" dirty="0" err="1" smtClean="0"/>
              <a:t>te</a:t>
            </a:r>
            <a:r>
              <a:rPr lang="cs-CZ" dirty="0" err="1" smtClean="0"/>
              <a:t>rních</a:t>
            </a:r>
            <a:r>
              <a:rPr lang="cs-CZ" dirty="0" smtClean="0"/>
              <a:t> knihoven</a:t>
            </a:r>
            <a:r>
              <a:rPr lang="en-US" dirty="0" smtClean="0"/>
              <a:t>!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Callback</a:t>
            </a:r>
            <a:r>
              <a:rPr lang="cs-CZ" dirty="0" smtClean="0"/>
              <a:t>, </a:t>
            </a:r>
            <a:r>
              <a:rPr lang="cs-CZ" dirty="0" err="1" smtClean="0"/>
              <a:t>Promises</a:t>
            </a:r>
            <a:r>
              <a:rPr lang="cs-CZ" dirty="0" smtClean="0"/>
              <a:t>, … EVENTLOOP</a:t>
            </a:r>
            <a:endParaRPr lang="en-US" dirty="0"/>
          </a:p>
        </p:txBody>
      </p:sp>
      <p:pic>
        <p:nvPicPr>
          <p:cNvPr id="3074" name="Picture 2" descr="Výsledek obrázku pro nodejs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" y="1412776"/>
            <a:ext cx="8836806" cy="3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6995" y="5229200"/>
            <a:ext cx="868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www.youtube.com/watch?v=8aGhZQkoFbQ</a:t>
            </a:r>
            <a:r>
              <a:rPr lang="en-US" sz="2400" dirty="0" smtClean="0"/>
              <a:t>  - Awesome event loop explanation!!!</a:t>
            </a:r>
          </a:p>
        </p:txBody>
      </p:sp>
    </p:spTree>
    <p:extLst>
      <p:ext uri="{BB962C8B-B14F-4D97-AF65-F5344CB8AC3E}">
        <p14:creationId xmlns:p14="http://schemas.microsoft.com/office/powerpoint/2010/main" val="2988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Rozdíl oproti </a:t>
            </a:r>
            <a:r>
              <a:rPr lang="cs-CZ" dirty="0" err="1" smtClean="0"/>
              <a:t>js</a:t>
            </a:r>
            <a:r>
              <a:rPr lang="cs-CZ" dirty="0" smtClean="0"/>
              <a:t> v browseru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Tady</a:t>
            </a:r>
            <a:r>
              <a:rPr lang="en-US" dirty="0" smtClean="0"/>
              <a:t> prost</a:t>
            </a:r>
            <a:r>
              <a:rPr lang="cs-CZ" dirty="0" smtClean="0"/>
              <a:t>ě máte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verzi</a:t>
            </a:r>
            <a:r>
              <a:rPr lang="en-US" dirty="0" smtClean="0"/>
              <a:t> </a:t>
            </a:r>
            <a:r>
              <a:rPr lang="cs-CZ" dirty="0" smtClean="0"/>
              <a:t>ES6</a:t>
            </a:r>
          </a:p>
          <a:p>
            <a:endParaRPr lang="en-US" dirty="0" smtClean="0"/>
          </a:p>
          <a:p>
            <a:r>
              <a:rPr lang="cs-CZ" dirty="0" err="1" smtClean="0"/>
              <a:t>Template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 smtClean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en-US" dirty="0" smtClean="0"/>
              <a:t>`</a:t>
            </a:r>
            <a:r>
              <a:rPr lang="en-US" dirty="0" err="1" smtClean="0"/>
              <a:t>Tohle</a:t>
            </a:r>
            <a:r>
              <a:rPr lang="en-US" dirty="0" smtClean="0"/>
              <a:t> je </a:t>
            </a:r>
            <a:r>
              <a:rPr lang="en-US" dirty="0" err="1" smtClean="0"/>
              <a:t>neco</a:t>
            </a:r>
            <a:r>
              <a:rPr lang="en-US" dirty="0" smtClean="0"/>
              <a:t> co ${</a:t>
            </a:r>
            <a:r>
              <a:rPr lang="en-US" dirty="0" err="1" smtClean="0"/>
              <a:t>internetExplorer</a:t>
            </a:r>
            <a:r>
              <a:rPr lang="en-US" dirty="0" smtClean="0"/>
              <a:t>} </a:t>
            </a:r>
            <a:r>
              <a:rPr lang="en-US" dirty="0" err="1" smtClean="0"/>
              <a:t>neu</a:t>
            </a:r>
            <a:r>
              <a:rPr lang="cs-CZ" dirty="0" smtClean="0"/>
              <a:t>mí</a:t>
            </a:r>
            <a:r>
              <a:rPr lang="en-US" dirty="0" smtClean="0"/>
              <a:t>!`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N</a:t>
            </a:r>
            <a:r>
              <a:rPr lang="cs-CZ" dirty="0" err="1" smtClean="0"/>
              <a:t>áhrada</a:t>
            </a:r>
            <a:r>
              <a:rPr lang="cs-CZ" dirty="0" smtClean="0"/>
              <a:t> za </a:t>
            </a:r>
            <a:r>
              <a:rPr lang="cs-CZ" dirty="0" err="1" smtClean="0"/>
              <a:t>callbacky</a:t>
            </a:r>
            <a:endParaRPr lang="cs-CZ" dirty="0" smtClean="0"/>
          </a:p>
          <a:p>
            <a:pPr lvl="1"/>
            <a:r>
              <a:rPr lang="cs-CZ" dirty="0" smtClean="0"/>
              <a:t>Mnohem lepší náhrada</a:t>
            </a:r>
            <a:r>
              <a:rPr lang="en-US" dirty="0" smtClean="0"/>
              <a:t>!</a:t>
            </a:r>
          </a:p>
          <a:p>
            <a:pPr lvl="1"/>
            <a:r>
              <a:rPr lang="en-US" dirty="0">
                <a:hlinkClick r:id="rId2"/>
              </a:rPr>
              <a:t>https://www.sohamkamani.com/blog/2016/08/28/incremenal-tutorial-to-promises/#</a:t>
            </a:r>
            <a:r>
              <a:rPr lang="en-US" dirty="0" smtClean="0">
                <a:hlinkClick r:id="rId2"/>
              </a:rPr>
              <a:t>c3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13229</TotalTime>
  <Words>940</Words>
  <Application>Microsoft Office PowerPoint</Application>
  <PresentationFormat>Předvádění na obrazovce (4:3)</PresentationFormat>
  <Paragraphs>246</Paragraphs>
  <Slides>35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36" baseType="lpstr">
      <vt:lpstr>Motiv systému Office</vt:lpstr>
      <vt:lpstr>NODEJS, aneb úvod do javascriptu na serveru</vt:lpstr>
      <vt:lpstr>Proč nodejs?</vt:lpstr>
      <vt:lpstr>Na co je to dobré Activatu</vt:lpstr>
      <vt:lpstr>Kde získat jinak informace …</vt:lpstr>
      <vt:lpstr>Instalace</vt:lpstr>
      <vt:lpstr>Co jsme si to nainstalovali?</vt:lpstr>
      <vt:lpstr>Hello word</vt:lpstr>
      <vt:lpstr>Callback, Promises, … EVENTLOOP</vt:lpstr>
      <vt:lpstr>Rozdíl oproti js v browseru</vt:lpstr>
      <vt:lpstr>Moduly</vt:lpstr>
      <vt:lpstr>Moduly (knihovny)</vt:lpstr>
      <vt:lpstr>3d party library</vt:lpstr>
      <vt:lpstr>Debuging</vt:lpstr>
      <vt:lpstr>Node projekt</vt:lpstr>
      <vt:lpstr>Dejme to dohromady</vt:lpstr>
      <vt:lpstr>Zadání:</vt:lpstr>
      <vt:lpstr>Příprava</vt:lpstr>
      <vt:lpstr>Promise chaining – return vrátí zase promise! Tedy má funkci then(data)</vt:lpstr>
      <vt:lpstr>Pole v javascriptu toho umí hodně</vt:lpstr>
      <vt:lpstr>Užitečné knihovny</vt:lpstr>
      <vt:lpstr>Utilities co se hodí všude</vt:lpstr>
      <vt:lpstr>debug</vt:lpstr>
      <vt:lpstr>Knihovna express</vt:lpstr>
      <vt:lpstr>Databáze – mysql, sequelize</vt:lpstr>
      <vt:lpstr>Code style</vt:lpstr>
      <vt:lpstr>Doporučení</vt:lpstr>
      <vt:lpstr>Code cycle</vt:lpstr>
      <vt:lpstr>Folder &amp; git configuration</vt:lpstr>
      <vt:lpstr>Deployment cycle</vt:lpstr>
      <vt:lpstr>pm2</vt:lpstr>
      <vt:lpstr>pm2</vt:lpstr>
      <vt:lpstr>Deployment cycle s PM</vt:lpstr>
      <vt:lpstr>Best practices on one page</vt:lpstr>
      <vt:lpstr>Náš node server</vt:lpstr>
      <vt:lpstr>Let’s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</cp:lastModifiedBy>
  <cp:revision>106</cp:revision>
  <dcterms:created xsi:type="dcterms:W3CDTF">2013-02-27T22:36:16Z</dcterms:created>
  <dcterms:modified xsi:type="dcterms:W3CDTF">2018-04-08T16:14:15Z</dcterms:modified>
</cp:coreProperties>
</file>