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Arvo" panose="020B0604020202020204" charset="0"/>
      <p:regular r:id="rId38"/>
      <p:bold r:id="rId39"/>
      <p:italic r:id="rId40"/>
      <p:boldItalic r:id="rId41"/>
    </p:embeddedFont>
    <p:embeddedFont>
      <p:font typeface="Bodoni" panose="020B0604020202020204" charset="0"/>
      <p:regular r:id="rId42"/>
      <p:bold r:id="rId43"/>
      <p:italic r:id="rId44"/>
      <p:boldItalic r:id="rId45"/>
    </p:embeddedFont>
    <p:embeddedFont>
      <p:font typeface="Calibri" panose="020F0502020204030204" pitchFamily="34" charset="0"/>
      <p:regular r:id="rId46"/>
      <p:bold r:id="rId47"/>
      <p:italic r:id="rId48"/>
      <p:boldItalic r:id="rId49"/>
    </p:embeddedFont>
    <p:embeddedFont>
      <p:font typeface="Ubuntu" panose="020B0604020202020204" charset="0"/>
      <p:regular r:id="rId50"/>
      <p:bold r:id="rId51"/>
      <p:italic r:id="rId52"/>
      <p:boldItalic r:id="rId53"/>
    </p:embeddedFont>
    <p:embeddedFont>
      <p:font typeface="Ubuntu Light"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5" userDrawn="1">
          <p15:clr>
            <a:srgbClr val="A4A3A4"/>
          </p15:clr>
        </p15:guide>
        <p15:guide id="2" pos="2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3" d="100"/>
          <a:sy n="83" d="100"/>
        </p:scale>
        <p:origin x="800" y="52"/>
      </p:cViewPr>
      <p:guideLst>
        <p:guide orient="horz" pos="1575"/>
        <p:guide pos="2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font" Target="fonts/font2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ba890345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ba890345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b9a7d04379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b9a7d043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Moving on to the encryption process, a random variable k is chosen and this value of k must be in the cyclic group G, variable p is then calculated using public key variable g, to the power of k. The variable S is then calculated from public key value,h to the power of k. Encrypted values are sent in pairs(p, s*M)</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b94ca5fa75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b94ca5fa75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an example of the code we created for the encryption process of ElGamal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9a7d0437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9a7d043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Decryption Process, Plain Text Message can be found through the equation (s*M / p**x). Since s can be simplified to h **k and to g**x **k and  p**x can be simplified to g**k **x, Plain Text can be found by simply found by simple division due to the fact g**x**k is always the same as g**k**x.</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b94ca5fa75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b94ca5fa7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code for decryption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a890345ad_1_1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a890345ad_1_1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Clr>
                <a:schemeClr val="dk1"/>
              </a:buClr>
              <a:buSzPts val="1100"/>
              <a:buFont typeface="Arial"/>
              <a:buNone/>
            </a:pPr>
            <a:r>
              <a:rPr lang="en" sz="1200">
                <a:solidFill>
                  <a:srgbClr val="434343"/>
                </a:solidFill>
              </a:rPr>
              <a:t>ElGamal has probabilistic encryption since a random </a:t>
            </a:r>
            <a:r>
              <a:rPr lang="en" sz="1200" i="1">
                <a:solidFill>
                  <a:srgbClr val="434343"/>
                </a:solidFill>
              </a:rPr>
              <a:t>k</a:t>
            </a:r>
            <a:r>
              <a:rPr lang="en" sz="1200">
                <a:solidFill>
                  <a:srgbClr val="434343"/>
                </a:solidFill>
              </a:rPr>
              <a:t> is chosen every time, so a different ciphertext will be generated each time using the same plaintext. It also generates the keys with discrete logarithm using cyclic groups. </a:t>
            </a:r>
            <a:endParaRPr sz="1200">
              <a:solidFill>
                <a:srgbClr val="434343"/>
              </a:solidFill>
            </a:endParaRPr>
          </a:p>
          <a:p>
            <a:pPr marL="0" lvl="0" indent="0" algn="l" rtl="0">
              <a:lnSpc>
                <a:spcPct val="150000"/>
              </a:lnSpc>
              <a:spcBef>
                <a:spcPts val="1000"/>
              </a:spcBef>
              <a:spcAft>
                <a:spcPts val="1000"/>
              </a:spcAft>
              <a:buClr>
                <a:schemeClr val="dk1"/>
              </a:buClr>
              <a:buSzPts val="1100"/>
              <a:buFont typeface="Arial"/>
              <a:buNone/>
            </a:pPr>
            <a:r>
              <a:rPr lang="en" sz="1200">
                <a:solidFill>
                  <a:srgbClr val="434343"/>
                </a:solidFill>
              </a:rPr>
              <a:t>however, it has a slower speed due to the need for randomness and requires more resources for the long ciphertext it generates and to perform extensive computations for the massive logarithmic calculations. It is also unconditionally malleable which makes it insecure under a chosen ciphertext attack.</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b9a7d0437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b9a7d043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b94ca5fa75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b94ca5fa7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b94ca5fa75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b94ca5fa7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b94ca5fa75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b94ca5fa7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b94ca5fa75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b94ca5fa7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ba890345ad_1_10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ba890345ad_1_10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434343"/>
                </a:solidFill>
              </a:rPr>
              <a:t>Rivest Cipher 4 also known as RC4 is a byte-oriented stream cipher that is invented by Ron Rivest in 1987. It is the most widely adopted stream cipher and used in various protocols such as Wired Equivalent Privacy and Remote Desktop Protocol. The algorithm encrypts plaintext one byte at a time using a key stream. We will talk about the key stream in the next slide.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b9a7d043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b9a7d043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ba890345ad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ba890345ad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For the strengths of RC4, it is easy to implement as there are not complicated mathematical formulas. It has a faster speed of operation compared to other operations as it does not perform complicated mathematical operations.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b9a7d043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b9a7d043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b94ca5fa75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b94ca5fa7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b9a7d0437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b9a7d0437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b94ca5fa75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b94ca5fa75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b94ca5fa75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b94ca5fa7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b9a7d04379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b9a7d043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b9a7d04379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b9a7d0437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b94ca5fa7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b94ca5fa7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ba890345ad_1_1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ba890345ad_1_1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For the key stream generation, it is independent of the plain text and consists of two main components; key Scheduling Algorithm (KSA) and Pseudo Random Number Generation (PRGA). Through KSA, a variable key length of 1 to 256 bytes is used to initialize a 256-byte state vector S. PRGA generates a pseudo-random stream, where every values of vector S is swapped.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9a7d04379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9a7d0437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encryption process of EXP, it requires the values in the Public Key. The Public Key values will be inputted by the user, and for user’s convenience, does not need to include the cyclic group. User then keys in the Plain Text message that is going to be encrypted. The message will be converted to numbers, and then, letter by letter, will be encrypted using Paillier cryptosystem. Each encrypted value will then go through a second round of encryption using El Gamal.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b94ca5fa7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b94ca5fa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b9a7d04379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b9a7d04379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Decryption Process,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b94ca5fa7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b94ca5fa7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ba890345ad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ba890345ad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For the strengths of RC4, it is easy to implement as there are not complicated mathematical formulas. It has a faster speed of operation compared to other operations as it does not perform complicated mathematical operations.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ba890345ad_2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a890345ad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ba890345ad_1_1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ba890345ad_1_1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code for the key stream process.</a:t>
            </a:r>
            <a:endParaRPr/>
          </a:p>
          <a:p>
            <a:pPr marL="0" lvl="0" indent="0" algn="l" rtl="0">
              <a:spcBef>
                <a:spcPts val="0"/>
              </a:spcBef>
              <a:spcAft>
                <a:spcPts val="0"/>
              </a:spcAft>
              <a:buNone/>
            </a:pPr>
            <a:r>
              <a:rPr lang="en"/>
              <a:t>The first step is to initialize state vector S and temporary vector T, both with a length of 256-bytes. To initialize S, each element of S is assigned a value from 0 to 255 in ascending order: S[i] = i, S[0] = 0 to S[255] = 255. As for the initialization of T, the elements from key K are copied to T (in the same order) and the process repeats itself until it is fully filled. </a:t>
            </a:r>
            <a:endParaRPr/>
          </a:p>
          <a:p>
            <a:pPr marL="0" lvl="0" indent="0" algn="l" rtl="0">
              <a:spcBef>
                <a:spcPts val="0"/>
              </a:spcBef>
              <a:spcAft>
                <a:spcPts val="0"/>
              </a:spcAft>
              <a:buNone/>
            </a:pPr>
            <a:r>
              <a:rPr lang="en"/>
              <a:t>The second step is to produce the initial permutation of S. Starting from the first (0) to last (255) element of S, each byte at S[i] is swapped with another byte S[j] in S according to the arrangement of T.</a:t>
            </a:r>
            <a:endParaRPr/>
          </a:p>
          <a:p>
            <a:pPr marL="0" lvl="0" indent="0" algn="l" rtl="0">
              <a:spcBef>
                <a:spcPts val="0"/>
              </a:spcBef>
              <a:spcAft>
                <a:spcPts val="0"/>
              </a:spcAft>
              <a:buNone/>
            </a:pPr>
            <a:r>
              <a:rPr lang="en"/>
              <a:t>Moving on, the third step is to generate the key stream. Using array S from the output of KSA in step two, each byte at S[i] is swapped with another byte in S according to the current arrangement of S. Every value of S is swapped from S[0] to S[255] and restarts again from S[0] until the required key stream length is reached.</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ba890345ad_1_1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ba890345ad_1_1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For the Encryption process, the final key stream generated by PRGA is XORed with each byte of the plaintext to produce the cipher text. The Decryption process is roughly the same, where the encrypted PlainText is Xored with the same key stream to produce the decrypted result. Here is an example on how the Plain Text can be Xored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ba890345ad_1_18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ba890345ad_1_1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For the strengths of RC4, it is easy to implement as there are not complicated mathematical formulas. It has a faster speed of operation compared to other operations as it does not perform complicated mathematical operations and is used on large streams of data.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RC4 algorithm is vulnerable to a stream cipher and analytic attack if it is not implemented correctly, it also cannot be implemented on small streams of data and does not provide authentication.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a890345ad_1_1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a890345ad_1_1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ElGamal cryptosystem is an a-symmetrical cryptosystem that was first described by Taher Elgamal in 1985. It is based on the Diffie-Hellman key exchange and used in applications such as the free GNU Privacy Guard and recent versions of Pretty Good Privacy, and also in digital signatures. It consists of 3 components - key generation, encryption, and decryption.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ba890345ad_1_1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ba890345ad_1_1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For the key generation process, since it is an a-symmetric cryptosystem, it requires a public and private key. The public key has 4 variables, (G,q,g,h), where q is a large random prime number that is generated, G is the cyclic group of q, g is a random number in the cyclic group and h is computed as g**x</a:t>
            </a:r>
            <a:endParaRPr>
              <a:solidFill>
                <a:schemeClr val="dk1"/>
              </a:solidFill>
            </a:endParaRPr>
          </a:p>
          <a:p>
            <a:pPr marL="0" lvl="0" indent="0" algn="l" rtl="0">
              <a:spcBef>
                <a:spcPts val="0"/>
              </a:spcBef>
              <a:spcAft>
                <a:spcPts val="0"/>
              </a:spcAft>
              <a:buNone/>
            </a:pPr>
            <a:r>
              <a:rPr lang="en">
                <a:solidFill>
                  <a:schemeClr val="dk1"/>
                </a:solidFill>
              </a:rPr>
              <a:t>The private key of El Gamal has a variable x, and it must be a random number that is in the cyclic Group, G</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b94ca5fa75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b94ca5fa75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code we had created for the generation of keys of ElGamal.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slide" type="title">
  <p:cSld name="TITLE">
    <p:spTree>
      <p:nvGrpSpPr>
        <p:cNvPr id="1" name="Shape 9"/>
        <p:cNvGrpSpPr/>
        <p:nvPr/>
      </p:nvGrpSpPr>
      <p:grpSpPr>
        <a:xfrm>
          <a:off x="0" y="0"/>
          <a:ext cx="0" cy="0"/>
          <a:chOff x="0" y="0"/>
          <a:chExt cx="0" cy="0"/>
        </a:xfrm>
      </p:grpSpPr>
      <p:sp>
        <p:nvSpPr>
          <p:cNvPr id="10" name="Google Shape;10;p2"/>
          <p:cNvSpPr/>
          <p:nvPr/>
        </p:nvSpPr>
        <p:spPr>
          <a:xfrm>
            <a:off x="676300" y="321200"/>
            <a:ext cx="4885500" cy="443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1" name="Google Shape;11;p2"/>
          <p:cNvSpPr txBox="1">
            <a:spLocks noGrp="1"/>
          </p:cNvSpPr>
          <p:nvPr>
            <p:ph type="ctrTitle"/>
          </p:nvPr>
        </p:nvSpPr>
        <p:spPr>
          <a:xfrm>
            <a:off x="1610650" y="1856275"/>
            <a:ext cx="6157800" cy="875700"/>
          </a:xfrm>
          <a:prstGeom prst="rect">
            <a:avLst/>
          </a:prstGeom>
          <a:ln w="38100" cap="flat" cmpd="sng">
            <a:solidFill>
              <a:srgbClr val="53535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600"/>
              <a:buNone/>
              <a:defRPr sz="36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mp; 2 columns slide" type="twoColTx">
  <p:cSld name="TITLE_AND_TWO_COLUMNS">
    <p:spTree>
      <p:nvGrpSpPr>
        <p:cNvPr id="1" name="Shape 67"/>
        <p:cNvGrpSpPr/>
        <p:nvPr/>
      </p:nvGrpSpPr>
      <p:grpSpPr>
        <a:xfrm>
          <a:off x="0" y="0"/>
          <a:ext cx="0" cy="0"/>
          <a:chOff x="0" y="0"/>
          <a:chExt cx="0" cy="0"/>
        </a:xfrm>
      </p:grpSpPr>
      <p:sp>
        <p:nvSpPr>
          <p:cNvPr id="68" name="Google Shape;68;p11"/>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 name="Google Shape;69;p11"/>
          <p:cNvCxnSpPr/>
          <p:nvPr/>
        </p:nvCxnSpPr>
        <p:spPr>
          <a:xfrm>
            <a:off x="4550550" y="1941425"/>
            <a:ext cx="0" cy="1927500"/>
          </a:xfrm>
          <a:prstGeom prst="straightConnector1">
            <a:avLst/>
          </a:prstGeom>
          <a:noFill/>
          <a:ln w="38100" cap="flat" cmpd="sng">
            <a:solidFill>
              <a:schemeClr val="accent1"/>
            </a:solidFill>
            <a:prstDash val="solid"/>
            <a:round/>
            <a:headEnd type="none" w="med" len="med"/>
            <a:tailEnd type="none" w="med" len="med"/>
          </a:ln>
        </p:spPr>
      </p:cxnSp>
      <p:sp>
        <p:nvSpPr>
          <p:cNvPr id="70" name="Google Shape;70;p11"/>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
        <p:nvSpPr>
          <p:cNvPr id="71" name="Google Shape;71;p11"/>
          <p:cNvSpPr txBox="1">
            <a:spLocks noGrp="1"/>
          </p:cNvSpPr>
          <p:nvPr>
            <p:ph type="ctrTitle"/>
          </p:nvPr>
        </p:nvSpPr>
        <p:spPr>
          <a:xfrm>
            <a:off x="1113228" y="1571550"/>
            <a:ext cx="3169500" cy="644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600"/>
              <a:buNone/>
              <a:defRPr sz="1600">
                <a:solidFill>
                  <a:schemeClr val="dk2"/>
                </a:solidFill>
              </a:defRPr>
            </a:lvl2pPr>
            <a:lvl3pPr lvl="2" rtl="0">
              <a:spcBef>
                <a:spcPts val="0"/>
              </a:spcBef>
              <a:spcAft>
                <a:spcPts val="0"/>
              </a:spcAft>
              <a:buClr>
                <a:schemeClr val="dk2"/>
              </a:buClr>
              <a:buSzPts val="1600"/>
              <a:buNone/>
              <a:defRPr sz="1600">
                <a:solidFill>
                  <a:schemeClr val="dk2"/>
                </a:solidFill>
              </a:defRPr>
            </a:lvl3pPr>
            <a:lvl4pPr lvl="3" rtl="0">
              <a:spcBef>
                <a:spcPts val="0"/>
              </a:spcBef>
              <a:spcAft>
                <a:spcPts val="0"/>
              </a:spcAft>
              <a:buClr>
                <a:schemeClr val="dk2"/>
              </a:buClr>
              <a:buSzPts val="1600"/>
              <a:buNone/>
              <a:defRPr sz="1600">
                <a:solidFill>
                  <a:schemeClr val="dk2"/>
                </a:solidFill>
              </a:defRPr>
            </a:lvl4pPr>
            <a:lvl5pPr lvl="4" rtl="0">
              <a:spcBef>
                <a:spcPts val="0"/>
              </a:spcBef>
              <a:spcAft>
                <a:spcPts val="0"/>
              </a:spcAft>
              <a:buClr>
                <a:schemeClr val="dk2"/>
              </a:buClr>
              <a:buSzPts val="1600"/>
              <a:buNone/>
              <a:defRPr sz="1600">
                <a:solidFill>
                  <a:schemeClr val="dk2"/>
                </a:solidFill>
              </a:defRPr>
            </a:lvl5pPr>
            <a:lvl6pPr lvl="5" rtl="0">
              <a:spcBef>
                <a:spcPts val="0"/>
              </a:spcBef>
              <a:spcAft>
                <a:spcPts val="0"/>
              </a:spcAft>
              <a:buClr>
                <a:schemeClr val="dk2"/>
              </a:buClr>
              <a:buSzPts val="1600"/>
              <a:buNone/>
              <a:defRPr sz="1600">
                <a:solidFill>
                  <a:schemeClr val="dk2"/>
                </a:solidFill>
              </a:defRPr>
            </a:lvl6pPr>
            <a:lvl7pPr lvl="6" rtl="0">
              <a:spcBef>
                <a:spcPts val="0"/>
              </a:spcBef>
              <a:spcAft>
                <a:spcPts val="0"/>
              </a:spcAft>
              <a:buClr>
                <a:schemeClr val="dk2"/>
              </a:buClr>
              <a:buSzPts val="1600"/>
              <a:buNone/>
              <a:defRPr sz="1600">
                <a:solidFill>
                  <a:schemeClr val="dk2"/>
                </a:solidFill>
              </a:defRPr>
            </a:lvl7pPr>
            <a:lvl8pPr lvl="7" rtl="0">
              <a:spcBef>
                <a:spcPts val="0"/>
              </a:spcBef>
              <a:spcAft>
                <a:spcPts val="0"/>
              </a:spcAft>
              <a:buClr>
                <a:schemeClr val="dk2"/>
              </a:buClr>
              <a:buSzPts val="1600"/>
              <a:buNone/>
              <a:defRPr sz="1600">
                <a:solidFill>
                  <a:schemeClr val="dk2"/>
                </a:solidFill>
              </a:defRPr>
            </a:lvl8pPr>
            <a:lvl9pPr lvl="8" rtl="0">
              <a:spcBef>
                <a:spcPts val="0"/>
              </a:spcBef>
              <a:spcAft>
                <a:spcPts val="0"/>
              </a:spcAft>
              <a:buClr>
                <a:schemeClr val="dk2"/>
              </a:buClr>
              <a:buSzPts val="1600"/>
              <a:buNone/>
              <a:defRPr sz="1600">
                <a:solidFill>
                  <a:schemeClr val="dk2"/>
                </a:solidFill>
              </a:defRPr>
            </a:lvl9pPr>
          </a:lstStyle>
          <a:p>
            <a:endParaRPr/>
          </a:p>
        </p:txBody>
      </p:sp>
      <p:sp>
        <p:nvSpPr>
          <p:cNvPr id="72" name="Google Shape;72;p11"/>
          <p:cNvSpPr txBox="1">
            <a:spLocks noGrp="1"/>
          </p:cNvSpPr>
          <p:nvPr>
            <p:ph type="subTitle" idx="1"/>
          </p:nvPr>
        </p:nvSpPr>
        <p:spPr>
          <a:xfrm>
            <a:off x="1113229" y="2177000"/>
            <a:ext cx="31014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
        <p:nvSpPr>
          <p:cNvPr id="73" name="Google Shape;73;p11"/>
          <p:cNvSpPr txBox="1">
            <a:spLocks noGrp="1"/>
          </p:cNvSpPr>
          <p:nvPr>
            <p:ph type="ctrTitle" idx="2"/>
          </p:nvPr>
        </p:nvSpPr>
        <p:spPr>
          <a:xfrm>
            <a:off x="4818378" y="1571550"/>
            <a:ext cx="3169500" cy="644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600"/>
              <a:buNone/>
              <a:defRPr sz="1600">
                <a:solidFill>
                  <a:schemeClr val="dk2"/>
                </a:solidFill>
              </a:defRPr>
            </a:lvl2pPr>
            <a:lvl3pPr lvl="2" rtl="0">
              <a:spcBef>
                <a:spcPts val="0"/>
              </a:spcBef>
              <a:spcAft>
                <a:spcPts val="0"/>
              </a:spcAft>
              <a:buClr>
                <a:schemeClr val="dk2"/>
              </a:buClr>
              <a:buSzPts val="1600"/>
              <a:buNone/>
              <a:defRPr sz="1600">
                <a:solidFill>
                  <a:schemeClr val="dk2"/>
                </a:solidFill>
              </a:defRPr>
            </a:lvl3pPr>
            <a:lvl4pPr lvl="3" rtl="0">
              <a:spcBef>
                <a:spcPts val="0"/>
              </a:spcBef>
              <a:spcAft>
                <a:spcPts val="0"/>
              </a:spcAft>
              <a:buClr>
                <a:schemeClr val="dk2"/>
              </a:buClr>
              <a:buSzPts val="1600"/>
              <a:buNone/>
              <a:defRPr sz="1600">
                <a:solidFill>
                  <a:schemeClr val="dk2"/>
                </a:solidFill>
              </a:defRPr>
            </a:lvl4pPr>
            <a:lvl5pPr lvl="4" rtl="0">
              <a:spcBef>
                <a:spcPts val="0"/>
              </a:spcBef>
              <a:spcAft>
                <a:spcPts val="0"/>
              </a:spcAft>
              <a:buClr>
                <a:schemeClr val="dk2"/>
              </a:buClr>
              <a:buSzPts val="1600"/>
              <a:buNone/>
              <a:defRPr sz="1600">
                <a:solidFill>
                  <a:schemeClr val="dk2"/>
                </a:solidFill>
              </a:defRPr>
            </a:lvl5pPr>
            <a:lvl6pPr lvl="5" rtl="0">
              <a:spcBef>
                <a:spcPts val="0"/>
              </a:spcBef>
              <a:spcAft>
                <a:spcPts val="0"/>
              </a:spcAft>
              <a:buClr>
                <a:schemeClr val="dk2"/>
              </a:buClr>
              <a:buSzPts val="1600"/>
              <a:buNone/>
              <a:defRPr sz="1600">
                <a:solidFill>
                  <a:schemeClr val="dk2"/>
                </a:solidFill>
              </a:defRPr>
            </a:lvl6pPr>
            <a:lvl7pPr lvl="6" rtl="0">
              <a:spcBef>
                <a:spcPts val="0"/>
              </a:spcBef>
              <a:spcAft>
                <a:spcPts val="0"/>
              </a:spcAft>
              <a:buClr>
                <a:schemeClr val="dk2"/>
              </a:buClr>
              <a:buSzPts val="1600"/>
              <a:buNone/>
              <a:defRPr sz="1600">
                <a:solidFill>
                  <a:schemeClr val="dk2"/>
                </a:solidFill>
              </a:defRPr>
            </a:lvl7pPr>
            <a:lvl8pPr lvl="7" rtl="0">
              <a:spcBef>
                <a:spcPts val="0"/>
              </a:spcBef>
              <a:spcAft>
                <a:spcPts val="0"/>
              </a:spcAft>
              <a:buClr>
                <a:schemeClr val="dk2"/>
              </a:buClr>
              <a:buSzPts val="1600"/>
              <a:buNone/>
              <a:defRPr sz="1600">
                <a:solidFill>
                  <a:schemeClr val="dk2"/>
                </a:solidFill>
              </a:defRPr>
            </a:lvl8pPr>
            <a:lvl9pPr lvl="8" rtl="0">
              <a:spcBef>
                <a:spcPts val="0"/>
              </a:spcBef>
              <a:spcAft>
                <a:spcPts val="0"/>
              </a:spcAft>
              <a:buClr>
                <a:schemeClr val="dk2"/>
              </a:buClr>
              <a:buSzPts val="1600"/>
              <a:buNone/>
              <a:defRPr sz="1600">
                <a:solidFill>
                  <a:schemeClr val="dk2"/>
                </a:solidFill>
              </a:defRPr>
            </a:lvl9pPr>
          </a:lstStyle>
          <a:p>
            <a:endParaRPr/>
          </a:p>
        </p:txBody>
      </p:sp>
      <p:sp>
        <p:nvSpPr>
          <p:cNvPr id="74" name="Google Shape;74;p11"/>
          <p:cNvSpPr txBox="1">
            <a:spLocks noGrp="1"/>
          </p:cNvSpPr>
          <p:nvPr>
            <p:ph type="subTitle" idx="3"/>
          </p:nvPr>
        </p:nvSpPr>
        <p:spPr>
          <a:xfrm>
            <a:off x="4818379" y="2177000"/>
            <a:ext cx="31014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
        <p:nvSpPr>
          <p:cNvPr id="75" name="Google Shape;75;p11"/>
          <p:cNvSpPr txBox="1">
            <a:spLocks noGrp="1"/>
          </p:cNvSpPr>
          <p:nvPr>
            <p:ph type="title" idx="4"/>
          </p:nvPr>
        </p:nvSpPr>
        <p:spPr>
          <a:xfrm>
            <a:off x="-11850" y="927075"/>
            <a:ext cx="9144000" cy="48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mp; 2 columns slide 1">
  <p:cSld name="TITLE_AND_TWO_COLUMNS_2">
    <p:spTree>
      <p:nvGrpSpPr>
        <p:cNvPr id="1" name="Shape 76"/>
        <p:cNvGrpSpPr/>
        <p:nvPr/>
      </p:nvGrpSpPr>
      <p:grpSpPr>
        <a:xfrm>
          <a:off x="0" y="0"/>
          <a:ext cx="0" cy="0"/>
          <a:chOff x="0" y="0"/>
          <a:chExt cx="0" cy="0"/>
        </a:xfrm>
      </p:grpSpPr>
      <p:sp>
        <p:nvSpPr>
          <p:cNvPr id="77" name="Google Shape;77;p12"/>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 name="Google Shape;78;p12"/>
          <p:cNvCxnSpPr/>
          <p:nvPr/>
        </p:nvCxnSpPr>
        <p:spPr>
          <a:xfrm>
            <a:off x="4550550" y="1941425"/>
            <a:ext cx="0" cy="1927500"/>
          </a:xfrm>
          <a:prstGeom prst="straightConnector1">
            <a:avLst/>
          </a:prstGeom>
          <a:noFill/>
          <a:ln w="38100" cap="flat" cmpd="sng">
            <a:solidFill>
              <a:schemeClr val="accent1"/>
            </a:solidFill>
            <a:prstDash val="solid"/>
            <a:round/>
            <a:headEnd type="none" w="med" len="med"/>
            <a:tailEnd type="none" w="med" len="med"/>
          </a:ln>
        </p:spPr>
      </p:cxnSp>
      <p:sp>
        <p:nvSpPr>
          <p:cNvPr id="79" name="Google Shape;79;p12"/>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
        <p:nvSpPr>
          <p:cNvPr id="80" name="Google Shape;80;p12"/>
          <p:cNvSpPr txBox="1">
            <a:spLocks noGrp="1"/>
          </p:cNvSpPr>
          <p:nvPr>
            <p:ph type="ctrTitle"/>
          </p:nvPr>
        </p:nvSpPr>
        <p:spPr>
          <a:xfrm>
            <a:off x="1113228" y="2151075"/>
            <a:ext cx="3169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81" name="Google Shape;81;p12"/>
          <p:cNvSpPr txBox="1">
            <a:spLocks noGrp="1"/>
          </p:cNvSpPr>
          <p:nvPr>
            <p:ph type="subTitle" idx="1"/>
          </p:nvPr>
        </p:nvSpPr>
        <p:spPr>
          <a:xfrm>
            <a:off x="1147278" y="2756525"/>
            <a:ext cx="31014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82" name="Google Shape;82;p12"/>
          <p:cNvSpPr txBox="1">
            <a:spLocks noGrp="1"/>
          </p:cNvSpPr>
          <p:nvPr>
            <p:ph type="ctrTitle" idx="2"/>
          </p:nvPr>
        </p:nvSpPr>
        <p:spPr>
          <a:xfrm>
            <a:off x="4818378" y="2151075"/>
            <a:ext cx="3169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83" name="Google Shape;83;p12"/>
          <p:cNvSpPr txBox="1">
            <a:spLocks noGrp="1"/>
          </p:cNvSpPr>
          <p:nvPr>
            <p:ph type="subTitle" idx="3"/>
          </p:nvPr>
        </p:nvSpPr>
        <p:spPr>
          <a:xfrm>
            <a:off x="4852428" y="2756525"/>
            <a:ext cx="31014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84" name="Google Shape;84;p12"/>
          <p:cNvSpPr txBox="1">
            <a:spLocks noGrp="1"/>
          </p:cNvSpPr>
          <p:nvPr>
            <p:ph type="title" idx="4"/>
          </p:nvPr>
        </p:nvSpPr>
        <p:spPr>
          <a:xfrm>
            <a:off x="-11850" y="927075"/>
            <a:ext cx="9144000" cy="48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3 columns slide">
  <p:cSld name="TITLE_AND_TWO_COLUMNS_1">
    <p:spTree>
      <p:nvGrpSpPr>
        <p:cNvPr id="1" name="Shape 85"/>
        <p:cNvGrpSpPr/>
        <p:nvPr/>
      </p:nvGrpSpPr>
      <p:grpSpPr>
        <a:xfrm>
          <a:off x="0" y="0"/>
          <a:ext cx="0" cy="0"/>
          <a:chOff x="0" y="0"/>
          <a:chExt cx="0" cy="0"/>
        </a:xfrm>
      </p:grpSpPr>
      <p:sp>
        <p:nvSpPr>
          <p:cNvPr id="86" name="Google Shape;86;p13"/>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txBox="1">
            <a:spLocks noGrp="1"/>
          </p:cNvSpPr>
          <p:nvPr>
            <p:ph type="title"/>
          </p:nvPr>
        </p:nvSpPr>
        <p:spPr>
          <a:xfrm>
            <a:off x="-11850" y="927075"/>
            <a:ext cx="9144000" cy="48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8" name="Google Shape;88;p13"/>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
        <p:nvSpPr>
          <p:cNvPr id="89" name="Google Shape;89;p13"/>
          <p:cNvSpPr txBox="1">
            <a:spLocks noGrp="1"/>
          </p:cNvSpPr>
          <p:nvPr>
            <p:ph type="ctrTitle" idx="2"/>
          </p:nvPr>
        </p:nvSpPr>
        <p:spPr>
          <a:xfrm>
            <a:off x="1105351" y="206242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90" name="Google Shape;90;p13"/>
          <p:cNvSpPr txBox="1">
            <a:spLocks noGrp="1"/>
          </p:cNvSpPr>
          <p:nvPr>
            <p:ph type="subTitle" idx="1"/>
          </p:nvPr>
        </p:nvSpPr>
        <p:spPr>
          <a:xfrm>
            <a:off x="1105354" y="2667875"/>
            <a:ext cx="21135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91" name="Google Shape;91;p13"/>
          <p:cNvSpPr txBox="1">
            <a:spLocks noGrp="1"/>
          </p:cNvSpPr>
          <p:nvPr>
            <p:ph type="ctrTitle" idx="3"/>
          </p:nvPr>
        </p:nvSpPr>
        <p:spPr>
          <a:xfrm>
            <a:off x="3515251" y="206242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92" name="Google Shape;92;p13"/>
          <p:cNvSpPr txBox="1">
            <a:spLocks noGrp="1"/>
          </p:cNvSpPr>
          <p:nvPr>
            <p:ph type="subTitle" idx="4"/>
          </p:nvPr>
        </p:nvSpPr>
        <p:spPr>
          <a:xfrm>
            <a:off x="3515254" y="2667875"/>
            <a:ext cx="21135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93" name="Google Shape;93;p13"/>
          <p:cNvSpPr txBox="1">
            <a:spLocks noGrp="1"/>
          </p:cNvSpPr>
          <p:nvPr>
            <p:ph type="ctrTitle" idx="5"/>
          </p:nvPr>
        </p:nvSpPr>
        <p:spPr>
          <a:xfrm>
            <a:off x="5925151" y="206242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800"/>
              <a:buNone/>
              <a:defRPr sz="18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94" name="Google Shape;94;p13"/>
          <p:cNvSpPr txBox="1">
            <a:spLocks noGrp="1"/>
          </p:cNvSpPr>
          <p:nvPr>
            <p:ph type="subTitle" idx="6"/>
          </p:nvPr>
        </p:nvSpPr>
        <p:spPr>
          <a:xfrm>
            <a:off x="5925154" y="2667875"/>
            <a:ext cx="21135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cxnSp>
        <p:nvCxnSpPr>
          <p:cNvPr id="95" name="Google Shape;95;p13"/>
          <p:cNvCxnSpPr/>
          <p:nvPr/>
        </p:nvCxnSpPr>
        <p:spPr>
          <a:xfrm>
            <a:off x="3406450" y="1926825"/>
            <a:ext cx="0" cy="1941300"/>
          </a:xfrm>
          <a:prstGeom prst="straightConnector1">
            <a:avLst/>
          </a:prstGeom>
          <a:noFill/>
          <a:ln w="38100" cap="flat" cmpd="sng">
            <a:solidFill>
              <a:schemeClr val="accent1"/>
            </a:solidFill>
            <a:prstDash val="solid"/>
            <a:round/>
            <a:headEnd type="none" w="med" len="med"/>
            <a:tailEnd type="none" w="med" len="med"/>
          </a:ln>
        </p:spPr>
      </p:cxnSp>
      <p:cxnSp>
        <p:nvCxnSpPr>
          <p:cNvPr id="96" name="Google Shape;96;p13"/>
          <p:cNvCxnSpPr/>
          <p:nvPr/>
        </p:nvCxnSpPr>
        <p:spPr>
          <a:xfrm>
            <a:off x="5737375" y="1926825"/>
            <a:ext cx="0" cy="1941300"/>
          </a:xfrm>
          <a:prstGeom prst="straightConnector1">
            <a:avLst/>
          </a:prstGeom>
          <a:noFill/>
          <a:ln w="38100"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6 columns slide">
  <p:cSld name="TITLE_AND_TWO_COLUMNS_1_1">
    <p:spTree>
      <p:nvGrpSpPr>
        <p:cNvPr id="1" name="Shape 97"/>
        <p:cNvGrpSpPr/>
        <p:nvPr/>
      </p:nvGrpSpPr>
      <p:grpSpPr>
        <a:xfrm>
          <a:off x="0" y="0"/>
          <a:ext cx="0" cy="0"/>
          <a:chOff x="0" y="0"/>
          <a:chExt cx="0" cy="0"/>
        </a:xfrm>
      </p:grpSpPr>
      <p:sp>
        <p:nvSpPr>
          <p:cNvPr id="98" name="Google Shape;98;p14"/>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txBox="1">
            <a:spLocks noGrp="1"/>
          </p:cNvSpPr>
          <p:nvPr>
            <p:ph type="ctrTitle"/>
          </p:nvPr>
        </p:nvSpPr>
        <p:spPr>
          <a:xfrm>
            <a:off x="1105351" y="2765600"/>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100" name="Google Shape;100;p14"/>
          <p:cNvSpPr txBox="1">
            <a:spLocks noGrp="1"/>
          </p:cNvSpPr>
          <p:nvPr>
            <p:ph type="subTitle" idx="1"/>
          </p:nvPr>
        </p:nvSpPr>
        <p:spPr>
          <a:xfrm>
            <a:off x="980600" y="3371050"/>
            <a:ext cx="23631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01" name="Google Shape;101;p14"/>
          <p:cNvSpPr txBox="1">
            <a:spLocks noGrp="1"/>
          </p:cNvSpPr>
          <p:nvPr>
            <p:ph type="ctrTitle" idx="2"/>
          </p:nvPr>
        </p:nvSpPr>
        <p:spPr>
          <a:xfrm>
            <a:off x="3484651" y="2765600"/>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102" name="Google Shape;102;p14"/>
          <p:cNvSpPr txBox="1">
            <a:spLocks noGrp="1"/>
          </p:cNvSpPr>
          <p:nvPr>
            <p:ph type="subTitle" idx="3"/>
          </p:nvPr>
        </p:nvSpPr>
        <p:spPr>
          <a:xfrm>
            <a:off x="3419975" y="3371050"/>
            <a:ext cx="22428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03" name="Google Shape;103;p14"/>
          <p:cNvSpPr txBox="1">
            <a:spLocks noGrp="1"/>
          </p:cNvSpPr>
          <p:nvPr>
            <p:ph type="ctrTitle" idx="4"/>
          </p:nvPr>
        </p:nvSpPr>
        <p:spPr>
          <a:xfrm>
            <a:off x="5880251" y="2765600"/>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104" name="Google Shape;104;p14"/>
          <p:cNvSpPr txBox="1">
            <a:spLocks noGrp="1"/>
          </p:cNvSpPr>
          <p:nvPr>
            <p:ph type="subTitle" idx="5"/>
          </p:nvPr>
        </p:nvSpPr>
        <p:spPr>
          <a:xfrm>
            <a:off x="5880250" y="3371050"/>
            <a:ext cx="21135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05" name="Google Shape;105;p14"/>
          <p:cNvSpPr txBox="1">
            <a:spLocks noGrp="1"/>
          </p:cNvSpPr>
          <p:nvPr>
            <p:ph type="title" idx="6"/>
          </p:nvPr>
        </p:nvSpPr>
        <p:spPr>
          <a:xfrm>
            <a:off x="773850" y="638075"/>
            <a:ext cx="7672500" cy="48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106" name="Google Shape;106;p14"/>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cxnSp>
        <p:nvCxnSpPr>
          <p:cNvPr id="107" name="Google Shape;107;p14"/>
          <p:cNvCxnSpPr/>
          <p:nvPr/>
        </p:nvCxnSpPr>
        <p:spPr>
          <a:xfrm>
            <a:off x="3343596" y="1602675"/>
            <a:ext cx="0" cy="2459700"/>
          </a:xfrm>
          <a:prstGeom prst="straightConnector1">
            <a:avLst/>
          </a:prstGeom>
          <a:noFill/>
          <a:ln w="38100" cap="flat" cmpd="sng">
            <a:solidFill>
              <a:schemeClr val="accent1"/>
            </a:solidFill>
            <a:prstDash val="solid"/>
            <a:round/>
            <a:headEnd type="none" w="med" len="med"/>
            <a:tailEnd type="none" w="med" len="med"/>
          </a:ln>
        </p:spPr>
      </p:cxnSp>
      <p:cxnSp>
        <p:nvCxnSpPr>
          <p:cNvPr id="108" name="Google Shape;108;p14"/>
          <p:cNvCxnSpPr/>
          <p:nvPr/>
        </p:nvCxnSpPr>
        <p:spPr>
          <a:xfrm>
            <a:off x="5739196" y="1602675"/>
            <a:ext cx="0" cy="2459700"/>
          </a:xfrm>
          <a:prstGeom prst="straightConnector1">
            <a:avLst/>
          </a:prstGeom>
          <a:noFill/>
          <a:ln w="38100" cap="flat" cmpd="sng">
            <a:solidFill>
              <a:schemeClr val="accent1"/>
            </a:solidFill>
            <a:prstDash val="solid"/>
            <a:round/>
            <a:headEnd type="none" w="med" len="med"/>
            <a:tailEnd type="none" w="med" len="med"/>
          </a:ln>
        </p:spPr>
      </p:cxnSp>
      <p:cxnSp>
        <p:nvCxnSpPr>
          <p:cNvPr id="109" name="Google Shape;109;p14"/>
          <p:cNvCxnSpPr/>
          <p:nvPr/>
        </p:nvCxnSpPr>
        <p:spPr>
          <a:xfrm>
            <a:off x="4233900" y="1120475"/>
            <a:ext cx="676200" cy="0"/>
          </a:xfrm>
          <a:prstGeom prst="straightConnector1">
            <a:avLst/>
          </a:prstGeom>
          <a:noFill/>
          <a:ln w="76200" cap="flat" cmpd="sng">
            <a:solidFill>
              <a:schemeClr val="accent1"/>
            </a:solidFill>
            <a:prstDash val="solid"/>
            <a:round/>
            <a:headEnd type="none" w="med" len="med"/>
            <a:tailEnd type="none" w="med" len="med"/>
          </a:ln>
        </p:spPr>
      </p:cxnSp>
      <p:cxnSp>
        <p:nvCxnSpPr>
          <p:cNvPr id="110" name="Google Shape;110;p14"/>
          <p:cNvCxnSpPr/>
          <p:nvPr/>
        </p:nvCxnSpPr>
        <p:spPr>
          <a:xfrm>
            <a:off x="1050450" y="2918000"/>
            <a:ext cx="7043100" cy="0"/>
          </a:xfrm>
          <a:prstGeom prst="straightConnector1">
            <a:avLst/>
          </a:prstGeom>
          <a:noFill/>
          <a:ln w="38100" cap="flat" cmpd="sng">
            <a:solidFill>
              <a:schemeClr val="accent1"/>
            </a:solidFill>
            <a:prstDash val="solid"/>
            <a:round/>
            <a:headEnd type="none" w="med" len="med"/>
            <a:tailEnd type="none" w="med" len="med"/>
          </a:ln>
        </p:spPr>
      </p:cxnSp>
      <p:sp>
        <p:nvSpPr>
          <p:cNvPr id="111" name="Google Shape;111;p14"/>
          <p:cNvSpPr txBox="1">
            <a:spLocks noGrp="1"/>
          </p:cNvSpPr>
          <p:nvPr>
            <p:ph type="ctrTitle" idx="7"/>
          </p:nvPr>
        </p:nvSpPr>
        <p:spPr>
          <a:xfrm>
            <a:off x="1105351" y="143637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112" name="Google Shape;112;p14"/>
          <p:cNvSpPr txBox="1">
            <a:spLocks noGrp="1"/>
          </p:cNvSpPr>
          <p:nvPr>
            <p:ph type="subTitle" idx="8"/>
          </p:nvPr>
        </p:nvSpPr>
        <p:spPr>
          <a:xfrm>
            <a:off x="1073150" y="2041825"/>
            <a:ext cx="21780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13" name="Google Shape;113;p14"/>
          <p:cNvSpPr txBox="1">
            <a:spLocks noGrp="1"/>
          </p:cNvSpPr>
          <p:nvPr>
            <p:ph type="ctrTitle" idx="9"/>
          </p:nvPr>
        </p:nvSpPr>
        <p:spPr>
          <a:xfrm>
            <a:off x="3484651" y="143637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114" name="Google Shape;114;p14"/>
          <p:cNvSpPr txBox="1">
            <a:spLocks noGrp="1"/>
          </p:cNvSpPr>
          <p:nvPr>
            <p:ph type="subTitle" idx="13"/>
          </p:nvPr>
        </p:nvSpPr>
        <p:spPr>
          <a:xfrm>
            <a:off x="3452400" y="2041825"/>
            <a:ext cx="21780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15" name="Google Shape;115;p14"/>
          <p:cNvSpPr txBox="1">
            <a:spLocks noGrp="1"/>
          </p:cNvSpPr>
          <p:nvPr>
            <p:ph type="ctrTitle" idx="14"/>
          </p:nvPr>
        </p:nvSpPr>
        <p:spPr>
          <a:xfrm>
            <a:off x="5880251" y="1436375"/>
            <a:ext cx="2113500" cy="644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400"/>
              <a:buNone/>
              <a:defRPr sz="1400">
                <a:solidFill>
                  <a:schemeClr val="dk2"/>
                </a:solidFill>
              </a:defRPr>
            </a:lvl1pPr>
            <a:lvl2pPr lvl="1" algn="ctr" rtl="0">
              <a:spcBef>
                <a:spcPts val="0"/>
              </a:spcBef>
              <a:spcAft>
                <a:spcPts val="0"/>
              </a:spcAft>
              <a:buClr>
                <a:schemeClr val="dk2"/>
              </a:buClr>
              <a:buSzPts val="1600"/>
              <a:buNone/>
              <a:defRPr sz="1600">
                <a:solidFill>
                  <a:schemeClr val="dk2"/>
                </a:solidFill>
              </a:defRPr>
            </a:lvl2pPr>
            <a:lvl3pPr lvl="2" algn="ctr" rtl="0">
              <a:spcBef>
                <a:spcPts val="0"/>
              </a:spcBef>
              <a:spcAft>
                <a:spcPts val="0"/>
              </a:spcAft>
              <a:buClr>
                <a:schemeClr val="dk2"/>
              </a:buClr>
              <a:buSzPts val="1600"/>
              <a:buNone/>
              <a:defRPr sz="1600">
                <a:solidFill>
                  <a:schemeClr val="dk2"/>
                </a:solidFill>
              </a:defRPr>
            </a:lvl3pPr>
            <a:lvl4pPr lvl="3" algn="ctr" rtl="0">
              <a:spcBef>
                <a:spcPts val="0"/>
              </a:spcBef>
              <a:spcAft>
                <a:spcPts val="0"/>
              </a:spcAft>
              <a:buClr>
                <a:schemeClr val="dk2"/>
              </a:buClr>
              <a:buSzPts val="1600"/>
              <a:buNone/>
              <a:defRPr sz="1600">
                <a:solidFill>
                  <a:schemeClr val="dk2"/>
                </a:solidFill>
              </a:defRPr>
            </a:lvl4pPr>
            <a:lvl5pPr lvl="4" algn="ctr" rtl="0">
              <a:spcBef>
                <a:spcPts val="0"/>
              </a:spcBef>
              <a:spcAft>
                <a:spcPts val="0"/>
              </a:spcAft>
              <a:buClr>
                <a:schemeClr val="dk2"/>
              </a:buClr>
              <a:buSzPts val="1600"/>
              <a:buNone/>
              <a:defRPr sz="1600">
                <a:solidFill>
                  <a:schemeClr val="dk2"/>
                </a:solidFill>
              </a:defRPr>
            </a:lvl5pPr>
            <a:lvl6pPr lvl="5" algn="ctr" rtl="0">
              <a:spcBef>
                <a:spcPts val="0"/>
              </a:spcBef>
              <a:spcAft>
                <a:spcPts val="0"/>
              </a:spcAft>
              <a:buClr>
                <a:schemeClr val="dk2"/>
              </a:buClr>
              <a:buSzPts val="1600"/>
              <a:buNone/>
              <a:defRPr sz="1600">
                <a:solidFill>
                  <a:schemeClr val="dk2"/>
                </a:solidFill>
              </a:defRPr>
            </a:lvl6pPr>
            <a:lvl7pPr lvl="6" algn="ctr" rtl="0">
              <a:spcBef>
                <a:spcPts val="0"/>
              </a:spcBef>
              <a:spcAft>
                <a:spcPts val="0"/>
              </a:spcAft>
              <a:buClr>
                <a:schemeClr val="dk2"/>
              </a:buClr>
              <a:buSzPts val="1600"/>
              <a:buNone/>
              <a:defRPr sz="1600">
                <a:solidFill>
                  <a:schemeClr val="dk2"/>
                </a:solidFill>
              </a:defRPr>
            </a:lvl7pPr>
            <a:lvl8pPr lvl="7" algn="ctr" rtl="0">
              <a:spcBef>
                <a:spcPts val="0"/>
              </a:spcBef>
              <a:spcAft>
                <a:spcPts val="0"/>
              </a:spcAft>
              <a:buClr>
                <a:schemeClr val="dk2"/>
              </a:buClr>
              <a:buSzPts val="1600"/>
              <a:buNone/>
              <a:defRPr sz="1600">
                <a:solidFill>
                  <a:schemeClr val="dk2"/>
                </a:solidFill>
              </a:defRPr>
            </a:lvl8pPr>
            <a:lvl9pPr lvl="8" algn="ctr" rtl="0">
              <a:spcBef>
                <a:spcPts val="0"/>
              </a:spcBef>
              <a:spcAft>
                <a:spcPts val="0"/>
              </a:spcAft>
              <a:buClr>
                <a:schemeClr val="dk2"/>
              </a:buClr>
              <a:buSzPts val="1600"/>
              <a:buNone/>
              <a:defRPr sz="1600">
                <a:solidFill>
                  <a:schemeClr val="dk2"/>
                </a:solidFill>
              </a:defRPr>
            </a:lvl9pPr>
          </a:lstStyle>
          <a:p>
            <a:endParaRPr/>
          </a:p>
        </p:txBody>
      </p:sp>
      <p:sp>
        <p:nvSpPr>
          <p:cNvPr id="116" name="Google Shape;116;p14"/>
          <p:cNvSpPr txBox="1">
            <a:spLocks noGrp="1"/>
          </p:cNvSpPr>
          <p:nvPr>
            <p:ph type="subTitle" idx="15"/>
          </p:nvPr>
        </p:nvSpPr>
        <p:spPr>
          <a:xfrm>
            <a:off x="5831650" y="2041825"/>
            <a:ext cx="2210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text &amp; some text slide">
  <p:cSld name="BIG_NUMBER">
    <p:spTree>
      <p:nvGrpSpPr>
        <p:cNvPr id="1" name="Shape 117"/>
        <p:cNvGrpSpPr/>
        <p:nvPr/>
      </p:nvGrpSpPr>
      <p:grpSpPr>
        <a:xfrm>
          <a:off x="0" y="0"/>
          <a:ext cx="0" cy="0"/>
          <a:chOff x="0" y="0"/>
          <a:chExt cx="0" cy="0"/>
        </a:xfrm>
      </p:grpSpPr>
      <p:sp>
        <p:nvSpPr>
          <p:cNvPr id="118" name="Google Shape;118;p15"/>
          <p:cNvSpPr/>
          <p:nvPr/>
        </p:nvSpPr>
        <p:spPr>
          <a:xfrm>
            <a:off x="406950" y="352200"/>
            <a:ext cx="8330100" cy="4311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
        <p:nvSpPr>
          <p:cNvPr id="120" name="Google Shape;120;p15"/>
          <p:cNvSpPr txBox="1">
            <a:spLocks noGrp="1"/>
          </p:cNvSpPr>
          <p:nvPr>
            <p:ph type="subTitle" idx="1"/>
          </p:nvPr>
        </p:nvSpPr>
        <p:spPr>
          <a:xfrm>
            <a:off x="2433300" y="3015325"/>
            <a:ext cx="42774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sz="1400">
                <a:solidFill>
                  <a:schemeClr val="lt1"/>
                </a:solidFill>
              </a:defRPr>
            </a:lvl3pPr>
            <a:lvl4pPr lvl="3" algn="ctr" rtl="0">
              <a:lnSpc>
                <a:spcPct val="100000"/>
              </a:lnSpc>
              <a:spcBef>
                <a:spcPts val="0"/>
              </a:spcBef>
              <a:spcAft>
                <a:spcPts val="0"/>
              </a:spcAft>
              <a:buClr>
                <a:schemeClr val="lt1"/>
              </a:buClr>
              <a:buSzPts val="1400"/>
              <a:buNone/>
              <a:defRPr sz="1400">
                <a:solidFill>
                  <a:schemeClr val="lt1"/>
                </a:solidFill>
              </a:defRPr>
            </a:lvl4pPr>
            <a:lvl5pPr lvl="4" algn="ctr" rtl="0">
              <a:lnSpc>
                <a:spcPct val="100000"/>
              </a:lnSpc>
              <a:spcBef>
                <a:spcPts val="0"/>
              </a:spcBef>
              <a:spcAft>
                <a:spcPts val="0"/>
              </a:spcAft>
              <a:buClr>
                <a:schemeClr val="lt1"/>
              </a:buClr>
              <a:buSzPts val="1400"/>
              <a:buNone/>
              <a:defRPr sz="1400">
                <a:solidFill>
                  <a:schemeClr val="lt1"/>
                </a:solidFill>
              </a:defRPr>
            </a:lvl5pPr>
            <a:lvl6pPr lvl="5" algn="ctr" rtl="0">
              <a:lnSpc>
                <a:spcPct val="100000"/>
              </a:lnSpc>
              <a:spcBef>
                <a:spcPts val="0"/>
              </a:spcBef>
              <a:spcAft>
                <a:spcPts val="0"/>
              </a:spcAft>
              <a:buClr>
                <a:schemeClr val="lt1"/>
              </a:buClr>
              <a:buSzPts val="1400"/>
              <a:buNone/>
              <a:defRPr sz="1400">
                <a:solidFill>
                  <a:schemeClr val="lt1"/>
                </a:solidFill>
              </a:defRPr>
            </a:lvl6pPr>
            <a:lvl7pPr lvl="6" algn="ctr" rtl="0">
              <a:lnSpc>
                <a:spcPct val="100000"/>
              </a:lnSpc>
              <a:spcBef>
                <a:spcPts val="0"/>
              </a:spcBef>
              <a:spcAft>
                <a:spcPts val="0"/>
              </a:spcAft>
              <a:buClr>
                <a:schemeClr val="lt1"/>
              </a:buClr>
              <a:buSzPts val="1400"/>
              <a:buNone/>
              <a:defRPr sz="1400">
                <a:solidFill>
                  <a:schemeClr val="lt1"/>
                </a:solidFill>
              </a:defRPr>
            </a:lvl7pPr>
            <a:lvl8pPr lvl="7" algn="ctr" rtl="0">
              <a:lnSpc>
                <a:spcPct val="100000"/>
              </a:lnSpc>
              <a:spcBef>
                <a:spcPts val="0"/>
              </a:spcBef>
              <a:spcAft>
                <a:spcPts val="0"/>
              </a:spcAft>
              <a:buClr>
                <a:schemeClr val="lt1"/>
              </a:buClr>
              <a:buSzPts val="1400"/>
              <a:buNone/>
              <a:defRPr sz="1400">
                <a:solidFill>
                  <a:schemeClr val="lt1"/>
                </a:solidFill>
              </a:defRPr>
            </a:lvl8pPr>
            <a:lvl9pPr lvl="8" algn="ctr" rtl="0">
              <a:lnSpc>
                <a:spcPct val="100000"/>
              </a:lnSpc>
              <a:spcBef>
                <a:spcPts val="0"/>
              </a:spcBef>
              <a:spcAft>
                <a:spcPts val="0"/>
              </a:spcAft>
              <a:buClr>
                <a:schemeClr val="lt1"/>
              </a:buClr>
              <a:buSzPts val="1400"/>
              <a:buNone/>
              <a:defRPr sz="1400">
                <a:solidFill>
                  <a:schemeClr val="lt1"/>
                </a:solidFill>
              </a:defRPr>
            </a:lvl9pPr>
          </a:lstStyle>
          <a:p>
            <a:endParaRPr/>
          </a:p>
        </p:txBody>
      </p:sp>
      <p:sp>
        <p:nvSpPr>
          <p:cNvPr id="121" name="Google Shape;121;p15"/>
          <p:cNvSpPr txBox="1">
            <a:spLocks noGrp="1"/>
          </p:cNvSpPr>
          <p:nvPr>
            <p:ph type="title"/>
          </p:nvPr>
        </p:nvSpPr>
        <p:spPr>
          <a:xfrm>
            <a:off x="0" y="2466400"/>
            <a:ext cx="9144000" cy="48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b="1"/>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amp; some text slide 2">
  <p:cSld name="BIG_NUMBER_2">
    <p:spTree>
      <p:nvGrpSpPr>
        <p:cNvPr id="1" name="Shape 122"/>
        <p:cNvGrpSpPr/>
        <p:nvPr/>
      </p:nvGrpSpPr>
      <p:grpSpPr>
        <a:xfrm>
          <a:off x="0" y="0"/>
          <a:ext cx="0" cy="0"/>
          <a:chOff x="0" y="0"/>
          <a:chExt cx="0" cy="0"/>
        </a:xfrm>
      </p:grpSpPr>
      <p:sp>
        <p:nvSpPr>
          <p:cNvPr id="123" name="Google Shape;123;p16"/>
          <p:cNvSpPr/>
          <p:nvPr/>
        </p:nvSpPr>
        <p:spPr>
          <a:xfrm>
            <a:off x="406950" y="352200"/>
            <a:ext cx="8330100" cy="4311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txBox="1">
            <a:spLocks noGrp="1"/>
          </p:cNvSpPr>
          <p:nvPr>
            <p:ph type="title" hasCustomPrompt="1"/>
          </p:nvPr>
        </p:nvSpPr>
        <p:spPr>
          <a:xfrm>
            <a:off x="742950" y="1238100"/>
            <a:ext cx="7729500" cy="196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5" name="Google Shape;125;p1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
        <p:nvSpPr>
          <p:cNvPr id="126" name="Google Shape;126;p16"/>
          <p:cNvSpPr txBox="1">
            <a:spLocks noGrp="1"/>
          </p:cNvSpPr>
          <p:nvPr>
            <p:ph type="subTitle" idx="1"/>
          </p:nvPr>
        </p:nvSpPr>
        <p:spPr>
          <a:xfrm>
            <a:off x="2433300" y="3015325"/>
            <a:ext cx="42774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2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sz="1400">
                <a:solidFill>
                  <a:schemeClr val="lt1"/>
                </a:solidFill>
              </a:defRPr>
            </a:lvl3pPr>
            <a:lvl4pPr lvl="3" algn="ctr" rtl="0">
              <a:lnSpc>
                <a:spcPct val="100000"/>
              </a:lnSpc>
              <a:spcBef>
                <a:spcPts val="0"/>
              </a:spcBef>
              <a:spcAft>
                <a:spcPts val="0"/>
              </a:spcAft>
              <a:buClr>
                <a:schemeClr val="lt1"/>
              </a:buClr>
              <a:buSzPts val="1400"/>
              <a:buNone/>
              <a:defRPr sz="1400">
                <a:solidFill>
                  <a:schemeClr val="lt1"/>
                </a:solidFill>
              </a:defRPr>
            </a:lvl4pPr>
            <a:lvl5pPr lvl="4" algn="ctr" rtl="0">
              <a:lnSpc>
                <a:spcPct val="100000"/>
              </a:lnSpc>
              <a:spcBef>
                <a:spcPts val="0"/>
              </a:spcBef>
              <a:spcAft>
                <a:spcPts val="0"/>
              </a:spcAft>
              <a:buClr>
                <a:schemeClr val="lt1"/>
              </a:buClr>
              <a:buSzPts val="1400"/>
              <a:buNone/>
              <a:defRPr sz="1400">
                <a:solidFill>
                  <a:schemeClr val="lt1"/>
                </a:solidFill>
              </a:defRPr>
            </a:lvl5pPr>
            <a:lvl6pPr lvl="5" algn="ctr" rtl="0">
              <a:lnSpc>
                <a:spcPct val="100000"/>
              </a:lnSpc>
              <a:spcBef>
                <a:spcPts val="0"/>
              </a:spcBef>
              <a:spcAft>
                <a:spcPts val="0"/>
              </a:spcAft>
              <a:buClr>
                <a:schemeClr val="lt1"/>
              </a:buClr>
              <a:buSzPts val="1400"/>
              <a:buNone/>
              <a:defRPr sz="1400">
                <a:solidFill>
                  <a:schemeClr val="lt1"/>
                </a:solidFill>
              </a:defRPr>
            </a:lvl6pPr>
            <a:lvl7pPr lvl="6" algn="ctr" rtl="0">
              <a:lnSpc>
                <a:spcPct val="100000"/>
              </a:lnSpc>
              <a:spcBef>
                <a:spcPts val="0"/>
              </a:spcBef>
              <a:spcAft>
                <a:spcPts val="0"/>
              </a:spcAft>
              <a:buClr>
                <a:schemeClr val="lt1"/>
              </a:buClr>
              <a:buSzPts val="1400"/>
              <a:buNone/>
              <a:defRPr sz="1400">
                <a:solidFill>
                  <a:schemeClr val="lt1"/>
                </a:solidFill>
              </a:defRPr>
            </a:lvl7pPr>
            <a:lvl8pPr lvl="7" algn="ctr" rtl="0">
              <a:lnSpc>
                <a:spcPct val="100000"/>
              </a:lnSpc>
              <a:spcBef>
                <a:spcPts val="0"/>
              </a:spcBef>
              <a:spcAft>
                <a:spcPts val="0"/>
              </a:spcAft>
              <a:buClr>
                <a:schemeClr val="lt1"/>
              </a:buClr>
              <a:buSzPts val="1400"/>
              <a:buNone/>
              <a:defRPr sz="1400">
                <a:solidFill>
                  <a:schemeClr val="lt1"/>
                </a:solidFill>
              </a:defRPr>
            </a:lvl8pPr>
            <a:lvl9pPr lvl="8" algn="ctr" rtl="0">
              <a:lnSpc>
                <a:spcPct val="100000"/>
              </a:lnSpc>
              <a:spcBef>
                <a:spcPts val="0"/>
              </a:spcBef>
              <a:spcAft>
                <a:spcPts val="0"/>
              </a:spcAft>
              <a:buClr>
                <a:schemeClr val="lt1"/>
              </a:buClr>
              <a:buSzPts val="1400"/>
              <a:buNone/>
              <a:defRPr sz="1400">
                <a:solidFill>
                  <a:schemeClr val="lt1"/>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mp; some text slide 1">
  <p:cSld name="BIG_NUMBER_1">
    <p:spTree>
      <p:nvGrpSpPr>
        <p:cNvPr id="1" name="Shape 127"/>
        <p:cNvGrpSpPr/>
        <p:nvPr/>
      </p:nvGrpSpPr>
      <p:grpSpPr>
        <a:xfrm>
          <a:off x="0" y="0"/>
          <a:ext cx="0" cy="0"/>
          <a:chOff x="0" y="0"/>
          <a:chExt cx="0" cy="0"/>
        </a:xfrm>
      </p:grpSpPr>
      <p:sp>
        <p:nvSpPr>
          <p:cNvPr id="128" name="Google Shape;128;p17"/>
          <p:cNvSpPr/>
          <p:nvPr/>
        </p:nvSpPr>
        <p:spPr>
          <a:xfrm>
            <a:off x="406950" y="352200"/>
            <a:ext cx="8330100" cy="4311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txBox="1">
            <a:spLocks noGrp="1"/>
          </p:cNvSpPr>
          <p:nvPr>
            <p:ph type="title" hasCustomPrompt="1"/>
          </p:nvPr>
        </p:nvSpPr>
        <p:spPr>
          <a:xfrm>
            <a:off x="742950" y="832600"/>
            <a:ext cx="7729500" cy="88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0" name="Google Shape;130;p17"/>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
        <p:nvSpPr>
          <p:cNvPr id="131" name="Google Shape;131;p17"/>
          <p:cNvSpPr txBox="1">
            <a:spLocks noGrp="1"/>
          </p:cNvSpPr>
          <p:nvPr>
            <p:ph type="subTitle" idx="1"/>
          </p:nvPr>
        </p:nvSpPr>
        <p:spPr>
          <a:xfrm>
            <a:off x="1667075" y="1469500"/>
            <a:ext cx="5809800" cy="3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2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sz="1400">
                <a:solidFill>
                  <a:schemeClr val="lt1"/>
                </a:solidFill>
              </a:defRPr>
            </a:lvl3pPr>
            <a:lvl4pPr lvl="3" algn="ctr" rtl="0">
              <a:lnSpc>
                <a:spcPct val="100000"/>
              </a:lnSpc>
              <a:spcBef>
                <a:spcPts val="0"/>
              </a:spcBef>
              <a:spcAft>
                <a:spcPts val="0"/>
              </a:spcAft>
              <a:buClr>
                <a:schemeClr val="lt1"/>
              </a:buClr>
              <a:buSzPts val="1400"/>
              <a:buNone/>
              <a:defRPr sz="1400">
                <a:solidFill>
                  <a:schemeClr val="lt1"/>
                </a:solidFill>
              </a:defRPr>
            </a:lvl4pPr>
            <a:lvl5pPr lvl="4" algn="ctr" rtl="0">
              <a:lnSpc>
                <a:spcPct val="100000"/>
              </a:lnSpc>
              <a:spcBef>
                <a:spcPts val="0"/>
              </a:spcBef>
              <a:spcAft>
                <a:spcPts val="0"/>
              </a:spcAft>
              <a:buClr>
                <a:schemeClr val="lt1"/>
              </a:buClr>
              <a:buSzPts val="1400"/>
              <a:buNone/>
              <a:defRPr sz="1400">
                <a:solidFill>
                  <a:schemeClr val="lt1"/>
                </a:solidFill>
              </a:defRPr>
            </a:lvl5pPr>
            <a:lvl6pPr lvl="5" algn="ctr" rtl="0">
              <a:lnSpc>
                <a:spcPct val="100000"/>
              </a:lnSpc>
              <a:spcBef>
                <a:spcPts val="0"/>
              </a:spcBef>
              <a:spcAft>
                <a:spcPts val="0"/>
              </a:spcAft>
              <a:buClr>
                <a:schemeClr val="lt1"/>
              </a:buClr>
              <a:buSzPts val="1400"/>
              <a:buNone/>
              <a:defRPr sz="1400">
                <a:solidFill>
                  <a:schemeClr val="lt1"/>
                </a:solidFill>
              </a:defRPr>
            </a:lvl6pPr>
            <a:lvl7pPr lvl="6" algn="ctr" rtl="0">
              <a:lnSpc>
                <a:spcPct val="100000"/>
              </a:lnSpc>
              <a:spcBef>
                <a:spcPts val="0"/>
              </a:spcBef>
              <a:spcAft>
                <a:spcPts val="0"/>
              </a:spcAft>
              <a:buClr>
                <a:schemeClr val="lt1"/>
              </a:buClr>
              <a:buSzPts val="1400"/>
              <a:buNone/>
              <a:defRPr sz="1400">
                <a:solidFill>
                  <a:schemeClr val="lt1"/>
                </a:solidFill>
              </a:defRPr>
            </a:lvl7pPr>
            <a:lvl8pPr lvl="7" algn="ctr" rtl="0">
              <a:lnSpc>
                <a:spcPct val="100000"/>
              </a:lnSpc>
              <a:spcBef>
                <a:spcPts val="0"/>
              </a:spcBef>
              <a:spcAft>
                <a:spcPts val="0"/>
              </a:spcAft>
              <a:buClr>
                <a:schemeClr val="lt1"/>
              </a:buClr>
              <a:buSzPts val="1400"/>
              <a:buNone/>
              <a:defRPr sz="1400">
                <a:solidFill>
                  <a:schemeClr val="lt1"/>
                </a:solidFill>
              </a:defRPr>
            </a:lvl8pPr>
            <a:lvl9pPr lvl="8" algn="ctr" rtl="0">
              <a:lnSpc>
                <a:spcPct val="100000"/>
              </a:lnSpc>
              <a:spcBef>
                <a:spcPts val="0"/>
              </a:spcBef>
              <a:spcAft>
                <a:spcPts val="0"/>
              </a:spcAft>
              <a:buClr>
                <a:schemeClr val="lt1"/>
              </a:buClr>
              <a:buSzPts val="1400"/>
              <a:buNone/>
              <a:defRPr sz="1400">
                <a:solidFill>
                  <a:schemeClr val="lt1"/>
                </a:solidFill>
              </a:defRPr>
            </a:lvl9pPr>
          </a:lstStyle>
          <a:p>
            <a:endParaRPr/>
          </a:p>
        </p:txBody>
      </p:sp>
      <p:sp>
        <p:nvSpPr>
          <p:cNvPr id="132" name="Google Shape;132;p17"/>
          <p:cNvSpPr txBox="1">
            <a:spLocks noGrp="1"/>
          </p:cNvSpPr>
          <p:nvPr>
            <p:ph type="title" idx="2" hasCustomPrompt="1"/>
          </p:nvPr>
        </p:nvSpPr>
        <p:spPr>
          <a:xfrm>
            <a:off x="742950" y="1956000"/>
            <a:ext cx="7729500" cy="88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3" name="Google Shape;133;p17"/>
          <p:cNvSpPr txBox="1">
            <a:spLocks noGrp="1"/>
          </p:cNvSpPr>
          <p:nvPr>
            <p:ph type="subTitle" idx="3"/>
          </p:nvPr>
        </p:nvSpPr>
        <p:spPr>
          <a:xfrm>
            <a:off x="1667075" y="2592900"/>
            <a:ext cx="5809800" cy="3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2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sz="1400">
                <a:solidFill>
                  <a:schemeClr val="lt1"/>
                </a:solidFill>
              </a:defRPr>
            </a:lvl3pPr>
            <a:lvl4pPr lvl="3" algn="ctr" rtl="0">
              <a:lnSpc>
                <a:spcPct val="100000"/>
              </a:lnSpc>
              <a:spcBef>
                <a:spcPts val="0"/>
              </a:spcBef>
              <a:spcAft>
                <a:spcPts val="0"/>
              </a:spcAft>
              <a:buClr>
                <a:schemeClr val="lt1"/>
              </a:buClr>
              <a:buSzPts val="1400"/>
              <a:buNone/>
              <a:defRPr sz="1400">
                <a:solidFill>
                  <a:schemeClr val="lt1"/>
                </a:solidFill>
              </a:defRPr>
            </a:lvl4pPr>
            <a:lvl5pPr lvl="4" algn="ctr" rtl="0">
              <a:lnSpc>
                <a:spcPct val="100000"/>
              </a:lnSpc>
              <a:spcBef>
                <a:spcPts val="0"/>
              </a:spcBef>
              <a:spcAft>
                <a:spcPts val="0"/>
              </a:spcAft>
              <a:buClr>
                <a:schemeClr val="lt1"/>
              </a:buClr>
              <a:buSzPts val="1400"/>
              <a:buNone/>
              <a:defRPr sz="1400">
                <a:solidFill>
                  <a:schemeClr val="lt1"/>
                </a:solidFill>
              </a:defRPr>
            </a:lvl5pPr>
            <a:lvl6pPr lvl="5" algn="ctr" rtl="0">
              <a:lnSpc>
                <a:spcPct val="100000"/>
              </a:lnSpc>
              <a:spcBef>
                <a:spcPts val="0"/>
              </a:spcBef>
              <a:spcAft>
                <a:spcPts val="0"/>
              </a:spcAft>
              <a:buClr>
                <a:schemeClr val="lt1"/>
              </a:buClr>
              <a:buSzPts val="1400"/>
              <a:buNone/>
              <a:defRPr sz="1400">
                <a:solidFill>
                  <a:schemeClr val="lt1"/>
                </a:solidFill>
              </a:defRPr>
            </a:lvl6pPr>
            <a:lvl7pPr lvl="6" algn="ctr" rtl="0">
              <a:lnSpc>
                <a:spcPct val="100000"/>
              </a:lnSpc>
              <a:spcBef>
                <a:spcPts val="0"/>
              </a:spcBef>
              <a:spcAft>
                <a:spcPts val="0"/>
              </a:spcAft>
              <a:buClr>
                <a:schemeClr val="lt1"/>
              </a:buClr>
              <a:buSzPts val="1400"/>
              <a:buNone/>
              <a:defRPr sz="1400">
                <a:solidFill>
                  <a:schemeClr val="lt1"/>
                </a:solidFill>
              </a:defRPr>
            </a:lvl7pPr>
            <a:lvl8pPr lvl="7" algn="ctr" rtl="0">
              <a:lnSpc>
                <a:spcPct val="100000"/>
              </a:lnSpc>
              <a:spcBef>
                <a:spcPts val="0"/>
              </a:spcBef>
              <a:spcAft>
                <a:spcPts val="0"/>
              </a:spcAft>
              <a:buClr>
                <a:schemeClr val="lt1"/>
              </a:buClr>
              <a:buSzPts val="1400"/>
              <a:buNone/>
              <a:defRPr sz="1400">
                <a:solidFill>
                  <a:schemeClr val="lt1"/>
                </a:solidFill>
              </a:defRPr>
            </a:lvl8pPr>
            <a:lvl9pPr lvl="8" algn="ctr" rtl="0">
              <a:lnSpc>
                <a:spcPct val="100000"/>
              </a:lnSpc>
              <a:spcBef>
                <a:spcPts val="0"/>
              </a:spcBef>
              <a:spcAft>
                <a:spcPts val="0"/>
              </a:spcAft>
              <a:buClr>
                <a:schemeClr val="lt1"/>
              </a:buClr>
              <a:buSzPts val="1400"/>
              <a:buNone/>
              <a:defRPr sz="1400">
                <a:solidFill>
                  <a:schemeClr val="lt1"/>
                </a:solidFill>
              </a:defRPr>
            </a:lvl9pPr>
          </a:lstStyle>
          <a:p>
            <a:endParaRPr/>
          </a:p>
        </p:txBody>
      </p:sp>
      <p:sp>
        <p:nvSpPr>
          <p:cNvPr id="134" name="Google Shape;134;p17"/>
          <p:cNvSpPr txBox="1">
            <a:spLocks noGrp="1"/>
          </p:cNvSpPr>
          <p:nvPr>
            <p:ph type="title" idx="4" hasCustomPrompt="1"/>
          </p:nvPr>
        </p:nvSpPr>
        <p:spPr>
          <a:xfrm>
            <a:off x="742950" y="3079400"/>
            <a:ext cx="7729500" cy="88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b="1"/>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5" name="Google Shape;135;p17"/>
          <p:cNvSpPr txBox="1">
            <a:spLocks noGrp="1"/>
          </p:cNvSpPr>
          <p:nvPr>
            <p:ph type="subTitle" idx="5"/>
          </p:nvPr>
        </p:nvSpPr>
        <p:spPr>
          <a:xfrm>
            <a:off x="1667075" y="3716300"/>
            <a:ext cx="5809800" cy="3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sz="12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sz="1400">
                <a:solidFill>
                  <a:schemeClr val="lt1"/>
                </a:solidFill>
              </a:defRPr>
            </a:lvl3pPr>
            <a:lvl4pPr lvl="3" algn="ctr" rtl="0">
              <a:lnSpc>
                <a:spcPct val="100000"/>
              </a:lnSpc>
              <a:spcBef>
                <a:spcPts val="0"/>
              </a:spcBef>
              <a:spcAft>
                <a:spcPts val="0"/>
              </a:spcAft>
              <a:buClr>
                <a:schemeClr val="lt1"/>
              </a:buClr>
              <a:buSzPts val="1400"/>
              <a:buNone/>
              <a:defRPr sz="1400">
                <a:solidFill>
                  <a:schemeClr val="lt1"/>
                </a:solidFill>
              </a:defRPr>
            </a:lvl4pPr>
            <a:lvl5pPr lvl="4" algn="ctr" rtl="0">
              <a:lnSpc>
                <a:spcPct val="100000"/>
              </a:lnSpc>
              <a:spcBef>
                <a:spcPts val="0"/>
              </a:spcBef>
              <a:spcAft>
                <a:spcPts val="0"/>
              </a:spcAft>
              <a:buClr>
                <a:schemeClr val="lt1"/>
              </a:buClr>
              <a:buSzPts val="1400"/>
              <a:buNone/>
              <a:defRPr sz="1400">
                <a:solidFill>
                  <a:schemeClr val="lt1"/>
                </a:solidFill>
              </a:defRPr>
            </a:lvl5pPr>
            <a:lvl6pPr lvl="5" algn="ctr" rtl="0">
              <a:lnSpc>
                <a:spcPct val="100000"/>
              </a:lnSpc>
              <a:spcBef>
                <a:spcPts val="0"/>
              </a:spcBef>
              <a:spcAft>
                <a:spcPts val="0"/>
              </a:spcAft>
              <a:buClr>
                <a:schemeClr val="lt1"/>
              </a:buClr>
              <a:buSzPts val="1400"/>
              <a:buNone/>
              <a:defRPr sz="1400">
                <a:solidFill>
                  <a:schemeClr val="lt1"/>
                </a:solidFill>
              </a:defRPr>
            </a:lvl6pPr>
            <a:lvl7pPr lvl="6" algn="ctr" rtl="0">
              <a:lnSpc>
                <a:spcPct val="100000"/>
              </a:lnSpc>
              <a:spcBef>
                <a:spcPts val="0"/>
              </a:spcBef>
              <a:spcAft>
                <a:spcPts val="0"/>
              </a:spcAft>
              <a:buClr>
                <a:schemeClr val="lt1"/>
              </a:buClr>
              <a:buSzPts val="1400"/>
              <a:buNone/>
              <a:defRPr sz="1400">
                <a:solidFill>
                  <a:schemeClr val="lt1"/>
                </a:solidFill>
              </a:defRPr>
            </a:lvl7pPr>
            <a:lvl8pPr lvl="7" algn="ctr" rtl="0">
              <a:lnSpc>
                <a:spcPct val="100000"/>
              </a:lnSpc>
              <a:spcBef>
                <a:spcPts val="0"/>
              </a:spcBef>
              <a:spcAft>
                <a:spcPts val="0"/>
              </a:spcAft>
              <a:buClr>
                <a:schemeClr val="lt1"/>
              </a:buClr>
              <a:buSzPts val="1400"/>
              <a:buNone/>
              <a:defRPr sz="1400">
                <a:solidFill>
                  <a:schemeClr val="lt1"/>
                </a:solidFill>
              </a:defRPr>
            </a:lvl8pPr>
            <a:lvl9pPr lvl="8" algn="ctr" rtl="0">
              <a:lnSpc>
                <a:spcPct val="100000"/>
              </a:lnSpc>
              <a:spcBef>
                <a:spcPts val="0"/>
              </a:spcBef>
              <a:spcAft>
                <a:spcPts val="0"/>
              </a:spcAft>
              <a:buClr>
                <a:schemeClr val="lt1"/>
              </a:buClr>
              <a:buSzPts val="1400"/>
              <a:buNone/>
              <a:defRPr sz="1400">
                <a:solidFill>
                  <a:schemeClr val="lt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White frame">
  <p:cSld name="BLANK_1_1">
    <p:spTree>
      <p:nvGrpSpPr>
        <p:cNvPr id="1" name="Shape 137"/>
        <p:cNvGrpSpPr/>
        <p:nvPr/>
      </p:nvGrpSpPr>
      <p:grpSpPr>
        <a:xfrm>
          <a:off x="0" y="0"/>
          <a:ext cx="0" cy="0"/>
          <a:chOff x="0" y="0"/>
          <a:chExt cx="0" cy="0"/>
        </a:xfrm>
      </p:grpSpPr>
      <p:sp>
        <p:nvSpPr>
          <p:cNvPr id="138" name="Google Shape;138;p19"/>
          <p:cNvSpPr/>
          <p:nvPr/>
        </p:nvSpPr>
        <p:spPr>
          <a:xfrm>
            <a:off x="406950" y="416250"/>
            <a:ext cx="8330100" cy="4311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quare with title and text">
  <p:cSld name="CUSTOM_1">
    <p:spTree>
      <p:nvGrpSpPr>
        <p:cNvPr id="1" name="Shape 139"/>
        <p:cNvGrpSpPr/>
        <p:nvPr/>
      </p:nvGrpSpPr>
      <p:grpSpPr>
        <a:xfrm>
          <a:off x="0" y="0"/>
          <a:ext cx="0" cy="0"/>
          <a:chOff x="0" y="0"/>
          <a:chExt cx="0" cy="0"/>
        </a:xfrm>
      </p:grpSpPr>
      <p:sp>
        <p:nvSpPr>
          <p:cNvPr id="140" name="Google Shape;140;p2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
        <p:nvSpPr>
          <p:cNvPr id="141" name="Google Shape;141;p20"/>
          <p:cNvSpPr/>
          <p:nvPr/>
        </p:nvSpPr>
        <p:spPr>
          <a:xfrm>
            <a:off x="406950" y="352200"/>
            <a:ext cx="42879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txBox="1">
            <a:spLocks noGrp="1"/>
          </p:cNvSpPr>
          <p:nvPr>
            <p:ph type="title"/>
          </p:nvPr>
        </p:nvSpPr>
        <p:spPr>
          <a:xfrm>
            <a:off x="737850" y="980260"/>
            <a:ext cx="3571500" cy="5781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400"/>
              <a:buNone/>
              <a:defRPr b="1"/>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43" name="Google Shape;143;p20"/>
          <p:cNvSpPr txBox="1">
            <a:spLocks noGrp="1"/>
          </p:cNvSpPr>
          <p:nvPr>
            <p:ph type="subTitle" idx="1"/>
          </p:nvPr>
        </p:nvSpPr>
        <p:spPr>
          <a:xfrm>
            <a:off x="737850" y="2261500"/>
            <a:ext cx="3606600" cy="1941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cxnSp>
        <p:nvCxnSpPr>
          <p:cNvPr id="144" name="Google Shape;144;p20"/>
          <p:cNvCxnSpPr/>
          <p:nvPr/>
        </p:nvCxnSpPr>
        <p:spPr>
          <a:xfrm>
            <a:off x="2203050" y="1597475"/>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Content"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698275" y="189950"/>
            <a:ext cx="53112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a:endParaRPr/>
          </a:p>
        </p:txBody>
      </p:sp>
      <p:sp>
        <p:nvSpPr>
          <p:cNvPr id="14" name="Google Shape;14;p3"/>
          <p:cNvSpPr txBox="1">
            <a:spLocks noGrp="1"/>
          </p:cNvSpPr>
          <p:nvPr>
            <p:ph type="subTitle" idx="1"/>
          </p:nvPr>
        </p:nvSpPr>
        <p:spPr>
          <a:xfrm>
            <a:off x="4696224" y="1709442"/>
            <a:ext cx="3367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a:p>
        </p:txBody>
      </p:sp>
      <p:sp>
        <p:nvSpPr>
          <p:cNvPr id="15" name="Google Shape;15;p3"/>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
        <p:nvSpPr>
          <p:cNvPr id="16" name="Google Shape;16;p3"/>
          <p:cNvSpPr/>
          <p:nvPr/>
        </p:nvSpPr>
        <p:spPr>
          <a:xfrm>
            <a:off x="4572000" y="429350"/>
            <a:ext cx="2772000" cy="6357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7" name="Google Shape;17;p3"/>
          <p:cNvSpPr txBox="1">
            <a:spLocks noGrp="1"/>
          </p:cNvSpPr>
          <p:nvPr>
            <p:ph type="title" idx="2"/>
          </p:nvPr>
        </p:nvSpPr>
        <p:spPr>
          <a:xfrm>
            <a:off x="4696225" y="1198788"/>
            <a:ext cx="5311200" cy="68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8" name="Google Shape;18;p3"/>
          <p:cNvSpPr txBox="1">
            <a:spLocks noGrp="1"/>
          </p:cNvSpPr>
          <p:nvPr>
            <p:ph type="subTitle" idx="3"/>
          </p:nvPr>
        </p:nvSpPr>
        <p:spPr>
          <a:xfrm>
            <a:off x="4696224" y="2836672"/>
            <a:ext cx="3367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a:p>
        </p:txBody>
      </p:sp>
      <p:sp>
        <p:nvSpPr>
          <p:cNvPr id="19" name="Google Shape;19;p3"/>
          <p:cNvSpPr txBox="1">
            <a:spLocks noGrp="1"/>
          </p:cNvSpPr>
          <p:nvPr>
            <p:ph type="title" idx="4"/>
          </p:nvPr>
        </p:nvSpPr>
        <p:spPr>
          <a:xfrm>
            <a:off x="4696225" y="2326013"/>
            <a:ext cx="5311200" cy="68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0" name="Google Shape;20;p3"/>
          <p:cNvSpPr txBox="1">
            <a:spLocks noGrp="1"/>
          </p:cNvSpPr>
          <p:nvPr>
            <p:ph type="subTitle" idx="5"/>
          </p:nvPr>
        </p:nvSpPr>
        <p:spPr>
          <a:xfrm>
            <a:off x="4696224" y="3967490"/>
            <a:ext cx="3367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a:p>
        </p:txBody>
      </p:sp>
      <p:sp>
        <p:nvSpPr>
          <p:cNvPr id="21" name="Google Shape;21;p3"/>
          <p:cNvSpPr txBox="1">
            <a:spLocks noGrp="1"/>
          </p:cNvSpPr>
          <p:nvPr>
            <p:ph type="title" idx="6"/>
          </p:nvPr>
        </p:nvSpPr>
        <p:spPr>
          <a:xfrm>
            <a:off x="4696225" y="3453254"/>
            <a:ext cx="5311200" cy="68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1800"/>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2" name="Google Shape;22;p3"/>
          <p:cNvSpPr/>
          <p:nvPr/>
        </p:nvSpPr>
        <p:spPr>
          <a:xfrm>
            <a:off x="0" y="0"/>
            <a:ext cx="2855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3582225" y="1426175"/>
            <a:ext cx="838800" cy="81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3582225" y="2553400"/>
            <a:ext cx="838800" cy="81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582225" y="3680625"/>
            <a:ext cx="838800" cy="81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title" idx="7" hasCustomPrompt="1"/>
          </p:nvPr>
        </p:nvSpPr>
        <p:spPr>
          <a:xfrm>
            <a:off x="3372225" y="1518275"/>
            <a:ext cx="12588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b="1"/>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27" name="Google Shape;27;p3"/>
          <p:cNvSpPr txBox="1">
            <a:spLocks noGrp="1"/>
          </p:cNvSpPr>
          <p:nvPr>
            <p:ph type="title" idx="8" hasCustomPrompt="1"/>
          </p:nvPr>
        </p:nvSpPr>
        <p:spPr>
          <a:xfrm>
            <a:off x="3372225" y="2645500"/>
            <a:ext cx="12588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b="1"/>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
        <p:nvSpPr>
          <p:cNvPr id="28" name="Google Shape;28;p3"/>
          <p:cNvSpPr txBox="1">
            <a:spLocks noGrp="1"/>
          </p:cNvSpPr>
          <p:nvPr>
            <p:ph type="title" idx="9" hasCustomPrompt="1"/>
          </p:nvPr>
        </p:nvSpPr>
        <p:spPr>
          <a:xfrm>
            <a:off x="3372225" y="3772725"/>
            <a:ext cx="1258800" cy="63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b="1"/>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ubtitle with cyan frame">
  <p:cSld name="CUSTOM_1_1_1">
    <p:spTree>
      <p:nvGrpSpPr>
        <p:cNvPr id="1" name="Shape 145"/>
        <p:cNvGrpSpPr/>
        <p:nvPr/>
      </p:nvGrpSpPr>
      <p:grpSpPr>
        <a:xfrm>
          <a:off x="0" y="0"/>
          <a:ext cx="0" cy="0"/>
          <a:chOff x="0" y="0"/>
          <a:chExt cx="0" cy="0"/>
        </a:xfrm>
      </p:grpSpPr>
      <p:sp>
        <p:nvSpPr>
          <p:cNvPr id="146" name="Google Shape;146;p21"/>
          <p:cNvSpPr/>
          <p:nvPr/>
        </p:nvSpPr>
        <p:spPr>
          <a:xfrm>
            <a:off x="4609950" y="-11150"/>
            <a:ext cx="4545300" cy="521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a:solidFill>
                  <a:srgbClr val="D9D9D9"/>
                </a:solidFill>
              </a:defRPr>
            </a:lvl1pPr>
            <a:lvl2pPr lvl="1" rtl="0">
              <a:buNone/>
              <a:defRPr>
                <a:solidFill>
                  <a:srgbClr val="D9D9D9"/>
                </a:solidFill>
              </a:defRPr>
            </a:lvl2pPr>
            <a:lvl3pPr lvl="2" rtl="0">
              <a:buNone/>
              <a:defRPr>
                <a:solidFill>
                  <a:srgbClr val="D9D9D9"/>
                </a:solidFill>
              </a:defRPr>
            </a:lvl3pPr>
            <a:lvl4pPr lvl="3" rtl="0">
              <a:buNone/>
              <a:defRPr>
                <a:solidFill>
                  <a:srgbClr val="D9D9D9"/>
                </a:solidFill>
              </a:defRPr>
            </a:lvl4pPr>
            <a:lvl5pPr lvl="4" rtl="0">
              <a:buNone/>
              <a:defRPr>
                <a:solidFill>
                  <a:srgbClr val="D9D9D9"/>
                </a:solidFill>
              </a:defRPr>
            </a:lvl5pPr>
            <a:lvl6pPr lvl="5" rtl="0">
              <a:buNone/>
              <a:defRPr>
                <a:solidFill>
                  <a:srgbClr val="D9D9D9"/>
                </a:solidFill>
              </a:defRPr>
            </a:lvl6pPr>
            <a:lvl7pPr lvl="6" rtl="0">
              <a:buNone/>
              <a:defRPr>
                <a:solidFill>
                  <a:srgbClr val="D9D9D9"/>
                </a:solidFill>
              </a:defRPr>
            </a:lvl7pPr>
            <a:lvl8pPr lvl="7" rtl="0">
              <a:buNone/>
              <a:defRPr>
                <a:solidFill>
                  <a:srgbClr val="D9D9D9"/>
                </a:solidFill>
              </a:defRPr>
            </a:lvl8pPr>
            <a:lvl9pPr lvl="8" rtl="0">
              <a:buNone/>
              <a:defRPr>
                <a:solidFill>
                  <a:srgbClr val="D9D9D9"/>
                </a:solidFill>
              </a:defRPr>
            </a:lvl9pPr>
          </a:lstStyle>
          <a:p>
            <a:pPr marL="0" lvl="0" indent="0" algn="l" rtl="0">
              <a:spcBef>
                <a:spcPts val="0"/>
              </a:spcBef>
              <a:spcAft>
                <a:spcPts val="0"/>
              </a:spcAft>
              <a:buNone/>
            </a:pPr>
            <a:endParaRPr/>
          </a:p>
          <a:p>
            <a:pPr marL="0" lvl="0" indent="0" algn="l" rtl="0">
              <a:spcBef>
                <a:spcPts val="0"/>
              </a:spcBef>
              <a:spcAft>
                <a:spcPts val="0"/>
              </a:spcAft>
              <a:buNone/>
            </a:pPr>
            <a:fld id="{00000000-1234-1234-1234-123412341234}" type="slidenum">
              <a:rPr lang="en" sz="1200">
                <a:solidFill>
                  <a:srgbClr val="B7B7B7"/>
                </a:solidFill>
                <a:latin typeface="Arvo"/>
                <a:ea typeface="Arvo"/>
                <a:cs typeface="Arvo"/>
                <a:sym typeface="Arvo"/>
              </a:rPr>
              <a:t>‹#›</a:t>
            </a:fld>
            <a:endParaRPr sz="1200">
              <a:solidFill>
                <a:srgbClr val="B7B7B7"/>
              </a:solidFill>
              <a:latin typeface="Arvo"/>
              <a:ea typeface="Arvo"/>
              <a:cs typeface="Arvo"/>
              <a:sym typeface="Arvo"/>
            </a:endParaRPr>
          </a:p>
        </p:txBody>
      </p:sp>
      <p:sp>
        <p:nvSpPr>
          <p:cNvPr id="148" name="Google Shape;148;p21"/>
          <p:cNvSpPr txBox="1">
            <a:spLocks noGrp="1"/>
          </p:cNvSpPr>
          <p:nvPr>
            <p:ph type="title"/>
          </p:nvPr>
        </p:nvSpPr>
        <p:spPr>
          <a:xfrm>
            <a:off x="626079" y="980260"/>
            <a:ext cx="3571500" cy="578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b="1"/>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49" name="Google Shape;149;p21"/>
          <p:cNvSpPr txBox="1">
            <a:spLocks noGrp="1"/>
          </p:cNvSpPr>
          <p:nvPr>
            <p:ph type="subTitle" idx="1"/>
          </p:nvPr>
        </p:nvSpPr>
        <p:spPr>
          <a:xfrm>
            <a:off x="626079" y="2261500"/>
            <a:ext cx="3606600" cy="194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50" name="Google Shape;150;p21"/>
          <p:cNvCxnSpPr/>
          <p:nvPr/>
        </p:nvCxnSpPr>
        <p:spPr>
          <a:xfrm>
            <a:off x="737850" y="1597475"/>
            <a:ext cx="676200" cy="0"/>
          </a:xfrm>
          <a:prstGeom prst="straightConnector1">
            <a:avLst/>
          </a:prstGeom>
          <a:noFill/>
          <a:ln w="76200" cap="flat" cmpd="sng">
            <a:solidFill>
              <a:schemeClr val="accent1"/>
            </a:solidFill>
            <a:prstDash val="solid"/>
            <a:round/>
            <a:headEnd type="none" w="med" len="med"/>
            <a:tailEnd type="none" w="med" len="med"/>
          </a:ln>
        </p:spPr>
      </p:cxnSp>
      <p:sp>
        <p:nvSpPr>
          <p:cNvPr id="151" name="Google Shape;151;p21"/>
          <p:cNvSpPr txBox="1">
            <a:spLocks noGrp="1"/>
          </p:cNvSpPr>
          <p:nvPr>
            <p:ph type="subTitle" idx="2"/>
          </p:nvPr>
        </p:nvSpPr>
        <p:spPr>
          <a:xfrm>
            <a:off x="5079304" y="2261500"/>
            <a:ext cx="3606600" cy="194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yan frame 1">
  <p:cSld name="CUSTOM_1_1_1_1">
    <p:spTree>
      <p:nvGrpSpPr>
        <p:cNvPr id="1" name="Shape 152"/>
        <p:cNvGrpSpPr/>
        <p:nvPr/>
      </p:nvGrpSpPr>
      <p:grpSpPr>
        <a:xfrm>
          <a:off x="0" y="0"/>
          <a:ext cx="0" cy="0"/>
          <a:chOff x="0" y="0"/>
          <a:chExt cx="0" cy="0"/>
        </a:xfrm>
      </p:grpSpPr>
      <p:sp>
        <p:nvSpPr>
          <p:cNvPr id="153" name="Google Shape;153;p22"/>
          <p:cNvSpPr/>
          <p:nvPr/>
        </p:nvSpPr>
        <p:spPr>
          <a:xfrm>
            <a:off x="5200425" y="-11150"/>
            <a:ext cx="3954900" cy="521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a:solidFill>
                  <a:srgbClr val="D9D9D9"/>
                </a:solidFill>
              </a:defRPr>
            </a:lvl1pPr>
            <a:lvl2pPr lvl="1" rtl="0">
              <a:buNone/>
              <a:defRPr>
                <a:solidFill>
                  <a:srgbClr val="D9D9D9"/>
                </a:solidFill>
              </a:defRPr>
            </a:lvl2pPr>
            <a:lvl3pPr lvl="2" rtl="0">
              <a:buNone/>
              <a:defRPr>
                <a:solidFill>
                  <a:srgbClr val="D9D9D9"/>
                </a:solidFill>
              </a:defRPr>
            </a:lvl3pPr>
            <a:lvl4pPr lvl="3" rtl="0">
              <a:buNone/>
              <a:defRPr>
                <a:solidFill>
                  <a:srgbClr val="D9D9D9"/>
                </a:solidFill>
              </a:defRPr>
            </a:lvl4pPr>
            <a:lvl5pPr lvl="4" rtl="0">
              <a:buNone/>
              <a:defRPr>
                <a:solidFill>
                  <a:srgbClr val="D9D9D9"/>
                </a:solidFill>
              </a:defRPr>
            </a:lvl5pPr>
            <a:lvl6pPr lvl="5" rtl="0">
              <a:buNone/>
              <a:defRPr>
                <a:solidFill>
                  <a:srgbClr val="D9D9D9"/>
                </a:solidFill>
              </a:defRPr>
            </a:lvl6pPr>
            <a:lvl7pPr lvl="6" rtl="0">
              <a:buNone/>
              <a:defRPr>
                <a:solidFill>
                  <a:srgbClr val="D9D9D9"/>
                </a:solidFill>
              </a:defRPr>
            </a:lvl7pPr>
            <a:lvl8pPr lvl="7" rtl="0">
              <a:buNone/>
              <a:defRPr>
                <a:solidFill>
                  <a:srgbClr val="D9D9D9"/>
                </a:solidFill>
              </a:defRPr>
            </a:lvl8pPr>
            <a:lvl9pPr lvl="8" rtl="0">
              <a:buNone/>
              <a:defRPr>
                <a:solidFill>
                  <a:srgbClr val="D9D9D9"/>
                </a:solidFill>
              </a:defRPr>
            </a:lvl9pPr>
          </a:lstStyle>
          <a:p>
            <a:pPr marL="0" lvl="0" indent="0" algn="l" rtl="0">
              <a:spcBef>
                <a:spcPts val="0"/>
              </a:spcBef>
              <a:spcAft>
                <a:spcPts val="0"/>
              </a:spcAft>
              <a:buNone/>
            </a:pPr>
            <a:endParaRPr/>
          </a:p>
          <a:p>
            <a:pPr marL="0" lvl="0" indent="0" algn="l" rtl="0">
              <a:spcBef>
                <a:spcPts val="0"/>
              </a:spcBef>
              <a:spcAft>
                <a:spcPts val="0"/>
              </a:spcAft>
              <a:buNone/>
            </a:pPr>
            <a:fld id="{00000000-1234-1234-1234-123412341234}" type="slidenum">
              <a:rPr lang="en" sz="1200">
                <a:solidFill>
                  <a:srgbClr val="B7B7B7"/>
                </a:solidFill>
                <a:latin typeface="Arvo"/>
                <a:ea typeface="Arvo"/>
                <a:cs typeface="Arvo"/>
                <a:sym typeface="Arvo"/>
              </a:rPr>
              <a:t>‹#›</a:t>
            </a:fld>
            <a:endParaRPr sz="1200">
              <a:solidFill>
                <a:srgbClr val="B7B7B7"/>
              </a:solidFill>
              <a:latin typeface="Arvo"/>
              <a:ea typeface="Arvo"/>
              <a:cs typeface="Arvo"/>
              <a:sym typeface="Arv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yan with title and text ">
  <p:cSld name="CUSTOM_2">
    <p:spTree>
      <p:nvGrpSpPr>
        <p:cNvPr id="1" name="Shape 155"/>
        <p:cNvGrpSpPr/>
        <p:nvPr/>
      </p:nvGrpSpPr>
      <p:grpSpPr>
        <a:xfrm>
          <a:off x="0" y="0"/>
          <a:ext cx="0" cy="0"/>
          <a:chOff x="0" y="0"/>
          <a:chExt cx="0" cy="0"/>
        </a:xfrm>
      </p:grpSpPr>
      <p:sp>
        <p:nvSpPr>
          <p:cNvPr id="156" name="Google Shape;156;p23"/>
          <p:cNvSpPr/>
          <p:nvPr/>
        </p:nvSpPr>
        <p:spPr>
          <a:xfrm>
            <a:off x="0" y="1027350"/>
            <a:ext cx="9144000" cy="308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txBox="1">
            <a:spLocks noGrp="1"/>
          </p:cNvSpPr>
          <p:nvPr>
            <p:ph type="title"/>
          </p:nvPr>
        </p:nvSpPr>
        <p:spPr>
          <a:xfrm>
            <a:off x="4696275" y="1725450"/>
            <a:ext cx="30555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b="1"/>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158" name="Google Shape;158;p23"/>
          <p:cNvSpPr txBox="1">
            <a:spLocks noGrp="1"/>
          </p:cNvSpPr>
          <p:nvPr>
            <p:ph type="subTitle" idx="1"/>
          </p:nvPr>
        </p:nvSpPr>
        <p:spPr>
          <a:xfrm>
            <a:off x="4696275" y="2839950"/>
            <a:ext cx="27702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dk2"/>
                </a:solidFill>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sp>
        <p:nvSpPr>
          <p:cNvPr id="159" name="Google Shape;159;p23"/>
          <p:cNvSpPr txBox="1">
            <a:spLocks noGrp="1"/>
          </p:cNvSpPr>
          <p:nvPr>
            <p:ph type="sldNum" idx="12"/>
          </p:nvPr>
        </p:nvSpPr>
        <p:spPr>
          <a:xfrm>
            <a:off x="8364708" y="4269092"/>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yan with title and text  1">
  <p:cSld name="CUSTOM_2_1">
    <p:spTree>
      <p:nvGrpSpPr>
        <p:cNvPr id="1" name="Shape 160"/>
        <p:cNvGrpSpPr/>
        <p:nvPr/>
      </p:nvGrpSpPr>
      <p:grpSpPr>
        <a:xfrm>
          <a:off x="0" y="0"/>
          <a:ext cx="0" cy="0"/>
          <a:chOff x="0" y="0"/>
          <a:chExt cx="0" cy="0"/>
        </a:xfrm>
      </p:grpSpPr>
      <p:sp>
        <p:nvSpPr>
          <p:cNvPr id="161" name="Google Shape;161;p24"/>
          <p:cNvSpPr/>
          <p:nvPr/>
        </p:nvSpPr>
        <p:spPr>
          <a:xfrm>
            <a:off x="0" y="1027350"/>
            <a:ext cx="9144000" cy="308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txBox="1">
            <a:spLocks noGrp="1"/>
          </p:cNvSpPr>
          <p:nvPr>
            <p:ph type="title"/>
          </p:nvPr>
        </p:nvSpPr>
        <p:spPr>
          <a:xfrm>
            <a:off x="1630100" y="1725450"/>
            <a:ext cx="3055500" cy="1114500"/>
          </a:xfrm>
          <a:prstGeom prst="rect">
            <a:avLst/>
          </a:prstGeom>
        </p:spPr>
        <p:txBody>
          <a:bodyPr spcFirstLastPara="1" wrap="square" lIns="91425" tIns="91425" rIns="91425" bIns="91425" anchor="b" anchorCtr="0">
            <a:noAutofit/>
          </a:bodyPr>
          <a:lstStyle>
            <a:lvl1pPr lvl="0" algn="r" rtl="0">
              <a:lnSpc>
                <a:spcPct val="115000"/>
              </a:lnSpc>
              <a:spcBef>
                <a:spcPts val="0"/>
              </a:spcBef>
              <a:spcAft>
                <a:spcPts val="0"/>
              </a:spcAft>
              <a:buSzPts val="2400"/>
              <a:buNone/>
              <a:defRPr b="1"/>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endParaRPr/>
          </a:p>
        </p:txBody>
      </p:sp>
      <p:sp>
        <p:nvSpPr>
          <p:cNvPr id="163" name="Google Shape;163;p24"/>
          <p:cNvSpPr txBox="1">
            <a:spLocks noGrp="1"/>
          </p:cNvSpPr>
          <p:nvPr>
            <p:ph type="subTitle" idx="1"/>
          </p:nvPr>
        </p:nvSpPr>
        <p:spPr>
          <a:xfrm>
            <a:off x="1915400" y="2839950"/>
            <a:ext cx="2770200" cy="578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400">
                <a:solidFill>
                  <a:schemeClr val="dk2"/>
                </a:solidFill>
              </a:defRPr>
            </a:lvl1pPr>
            <a:lvl2pPr lvl="1" algn="r" rtl="0">
              <a:spcBef>
                <a:spcPts val="0"/>
              </a:spcBef>
              <a:spcAft>
                <a:spcPts val="0"/>
              </a:spcAft>
              <a:buNone/>
              <a:defRPr>
                <a:solidFill>
                  <a:schemeClr val="dk2"/>
                </a:solidFill>
              </a:defRPr>
            </a:lvl2pPr>
            <a:lvl3pPr lvl="2" algn="r" rtl="0">
              <a:spcBef>
                <a:spcPts val="0"/>
              </a:spcBef>
              <a:spcAft>
                <a:spcPts val="0"/>
              </a:spcAft>
              <a:buNone/>
              <a:defRPr>
                <a:solidFill>
                  <a:schemeClr val="dk2"/>
                </a:solidFill>
              </a:defRPr>
            </a:lvl3pPr>
            <a:lvl4pPr lvl="3" algn="r" rtl="0">
              <a:spcBef>
                <a:spcPts val="0"/>
              </a:spcBef>
              <a:spcAft>
                <a:spcPts val="0"/>
              </a:spcAft>
              <a:buNone/>
              <a:defRPr>
                <a:solidFill>
                  <a:schemeClr val="dk2"/>
                </a:solidFill>
              </a:defRPr>
            </a:lvl4pPr>
            <a:lvl5pPr lvl="4" algn="r" rtl="0">
              <a:spcBef>
                <a:spcPts val="0"/>
              </a:spcBef>
              <a:spcAft>
                <a:spcPts val="0"/>
              </a:spcAft>
              <a:buNone/>
              <a:defRPr>
                <a:solidFill>
                  <a:schemeClr val="dk2"/>
                </a:solidFill>
              </a:defRPr>
            </a:lvl5pPr>
            <a:lvl6pPr lvl="5" algn="r" rtl="0">
              <a:spcBef>
                <a:spcPts val="0"/>
              </a:spcBef>
              <a:spcAft>
                <a:spcPts val="0"/>
              </a:spcAft>
              <a:buNone/>
              <a:defRPr>
                <a:solidFill>
                  <a:schemeClr val="dk2"/>
                </a:solidFill>
              </a:defRPr>
            </a:lvl6pPr>
            <a:lvl7pPr lvl="6" algn="r" rtl="0">
              <a:spcBef>
                <a:spcPts val="0"/>
              </a:spcBef>
              <a:spcAft>
                <a:spcPts val="0"/>
              </a:spcAft>
              <a:buNone/>
              <a:defRPr>
                <a:solidFill>
                  <a:schemeClr val="dk2"/>
                </a:solidFill>
              </a:defRPr>
            </a:lvl7pPr>
            <a:lvl8pPr lvl="7" algn="r" rtl="0">
              <a:spcBef>
                <a:spcPts val="0"/>
              </a:spcBef>
              <a:spcAft>
                <a:spcPts val="0"/>
              </a:spcAft>
              <a:buNone/>
              <a:defRPr>
                <a:solidFill>
                  <a:schemeClr val="dk2"/>
                </a:solidFill>
              </a:defRPr>
            </a:lvl8pPr>
            <a:lvl9pPr lvl="8" algn="r" rtl="0">
              <a:spcBef>
                <a:spcPts val="0"/>
              </a:spcBef>
              <a:spcAft>
                <a:spcPts val="0"/>
              </a:spcAft>
              <a:buNone/>
              <a:defRPr>
                <a:solidFill>
                  <a:schemeClr val="dk2"/>
                </a:solidFill>
              </a:defRPr>
            </a:lvl9pPr>
          </a:lstStyle>
          <a:p>
            <a:endParaRPr/>
          </a:p>
        </p:txBody>
      </p:sp>
      <p:sp>
        <p:nvSpPr>
          <p:cNvPr id="164" name="Google Shape;164;p24"/>
          <p:cNvSpPr txBox="1">
            <a:spLocks noGrp="1"/>
          </p:cNvSpPr>
          <p:nvPr>
            <p:ph type="sldNum" idx="12"/>
          </p:nvPr>
        </p:nvSpPr>
        <p:spPr>
          <a:xfrm>
            <a:off x="8364708" y="4269092"/>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yan with title and text">
  <p:cSld name="CUSTOM_7">
    <p:spTree>
      <p:nvGrpSpPr>
        <p:cNvPr id="1" name="Shape 165"/>
        <p:cNvGrpSpPr/>
        <p:nvPr/>
      </p:nvGrpSpPr>
      <p:grpSpPr>
        <a:xfrm>
          <a:off x="0" y="0"/>
          <a:ext cx="0" cy="0"/>
          <a:chOff x="0" y="0"/>
          <a:chExt cx="0" cy="0"/>
        </a:xfrm>
      </p:grpSpPr>
      <p:sp>
        <p:nvSpPr>
          <p:cNvPr id="166" name="Google Shape;166;p25"/>
          <p:cNvSpPr/>
          <p:nvPr/>
        </p:nvSpPr>
        <p:spPr>
          <a:xfrm>
            <a:off x="-73650" y="-11150"/>
            <a:ext cx="9228900" cy="5218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5"/>
          <p:cNvSpPr/>
          <p:nvPr/>
        </p:nvSpPr>
        <p:spPr>
          <a:xfrm>
            <a:off x="1430400" y="653850"/>
            <a:ext cx="6283200" cy="383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p:nvPr/>
        </p:nvSpPr>
        <p:spPr>
          <a:xfrm>
            <a:off x="1430400" y="1371450"/>
            <a:ext cx="1147200" cy="39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txBox="1">
            <a:spLocks noGrp="1"/>
          </p:cNvSpPr>
          <p:nvPr>
            <p:ph type="title"/>
          </p:nvPr>
        </p:nvSpPr>
        <p:spPr>
          <a:xfrm>
            <a:off x="2675900" y="1220035"/>
            <a:ext cx="3926100" cy="4824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70" name="Google Shape;170;p25"/>
          <p:cNvSpPr txBox="1">
            <a:spLocks noGrp="1"/>
          </p:cNvSpPr>
          <p:nvPr>
            <p:ph type="subTitle" idx="1"/>
          </p:nvPr>
        </p:nvSpPr>
        <p:spPr>
          <a:xfrm>
            <a:off x="2675901" y="2547750"/>
            <a:ext cx="3136200" cy="1941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with frame ">
  <p:cSld name="BLANK_1_1_1">
    <p:spTree>
      <p:nvGrpSpPr>
        <p:cNvPr id="1" name="Shape 171"/>
        <p:cNvGrpSpPr/>
        <p:nvPr/>
      </p:nvGrpSpPr>
      <p:grpSpPr>
        <a:xfrm>
          <a:off x="0" y="0"/>
          <a:ext cx="0" cy="0"/>
          <a:chOff x="0" y="0"/>
          <a:chExt cx="0" cy="0"/>
        </a:xfrm>
      </p:grpSpPr>
      <p:sp>
        <p:nvSpPr>
          <p:cNvPr id="172" name="Google Shape;172;p26"/>
          <p:cNvSpPr/>
          <p:nvPr/>
        </p:nvSpPr>
        <p:spPr>
          <a:xfrm>
            <a:off x="406950" y="416250"/>
            <a:ext cx="8330100" cy="431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FFFFFF"/>
                </a:solidFill>
                <a:latin typeface="Arvo"/>
                <a:ea typeface="Arvo"/>
                <a:cs typeface="Arvo"/>
                <a:sym typeface="Arvo"/>
              </a:defRPr>
            </a:lvl1pPr>
            <a:lvl2pPr lvl="1" rtl="0">
              <a:buNone/>
              <a:defRPr sz="1200">
                <a:solidFill>
                  <a:srgbClr val="FFFFFF"/>
                </a:solidFill>
                <a:latin typeface="Arvo"/>
                <a:ea typeface="Arvo"/>
                <a:cs typeface="Arvo"/>
                <a:sym typeface="Arvo"/>
              </a:defRPr>
            </a:lvl2pPr>
            <a:lvl3pPr lvl="2" rtl="0">
              <a:buNone/>
              <a:defRPr sz="1200">
                <a:solidFill>
                  <a:srgbClr val="FFFFFF"/>
                </a:solidFill>
                <a:latin typeface="Arvo"/>
                <a:ea typeface="Arvo"/>
                <a:cs typeface="Arvo"/>
                <a:sym typeface="Arvo"/>
              </a:defRPr>
            </a:lvl3pPr>
            <a:lvl4pPr lvl="3" rtl="0">
              <a:buNone/>
              <a:defRPr sz="1200">
                <a:solidFill>
                  <a:srgbClr val="FFFFFF"/>
                </a:solidFill>
                <a:latin typeface="Arvo"/>
                <a:ea typeface="Arvo"/>
                <a:cs typeface="Arvo"/>
                <a:sym typeface="Arvo"/>
              </a:defRPr>
            </a:lvl4pPr>
            <a:lvl5pPr lvl="4" rtl="0">
              <a:buNone/>
              <a:defRPr sz="1200">
                <a:solidFill>
                  <a:srgbClr val="FFFFFF"/>
                </a:solidFill>
                <a:latin typeface="Arvo"/>
                <a:ea typeface="Arvo"/>
                <a:cs typeface="Arvo"/>
                <a:sym typeface="Arvo"/>
              </a:defRPr>
            </a:lvl5pPr>
            <a:lvl6pPr lvl="5" rtl="0">
              <a:buNone/>
              <a:defRPr sz="1200">
                <a:solidFill>
                  <a:srgbClr val="FFFFFF"/>
                </a:solidFill>
                <a:latin typeface="Arvo"/>
                <a:ea typeface="Arvo"/>
                <a:cs typeface="Arvo"/>
                <a:sym typeface="Arvo"/>
              </a:defRPr>
            </a:lvl6pPr>
            <a:lvl7pPr lvl="6" rtl="0">
              <a:buNone/>
              <a:defRPr sz="1200">
                <a:solidFill>
                  <a:srgbClr val="FFFFFF"/>
                </a:solidFill>
                <a:latin typeface="Arvo"/>
                <a:ea typeface="Arvo"/>
                <a:cs typeface="Arvo"/>
                <a:sym typeface="Arvo"/>
              </a:defRPr>
            </a:lvl7pPr>
            <a:lvl8pPr lvl="7" rtl="0">
              <a:buNone/>
              <a:defRPr sz="1200">
                <a:solidFill>
                  <a:srgbClr val="FFFFFF"/>
                </a:solidFill>
                <a:latin typeface="Arvo"/>
                <a:ea typeface="Arvo"/>
                <a:cs typeface="Arvo"/>
                <a:sym typeface="Arvo"/>
              </a:defRPr>
            </a:lvl8pPr>
            <a:lvl9pPr lvl="8" rtl="0">
              <a:buNone/>
              <a:defRPr sz="1200">
                <a:solidFill>
                  <a:srgbClr val="FFFFFF"/>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solidFill>
                <a:schemeClr val="lt1"/>
              </a:solidFill>
            </a:endParaRPr>
          </a:p>
        </p:txBody>
      </p:sp>
      <p:sp>
        <p:nvSpPr>
          <p:cNvPr id="174" name="Google Shape;174;p26"/>
          <p:cNvSpPr txBox="1">
            <a:spLocks noGrp="1"/>
          </p:cNvSpPr>
          <p:nvPr>
            <p:ph type="title"/>
          </p:nvPr>
        </p:nvSpPr>
        <p:spPr>
          <a:xfrm>
            <a:off x="783525" y="1738050"/>
            <a:ext cx="2545800" cy="166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4000"/>
            </a:lvl2pPr>
            <a:lvl3pPr lvl="2" rtl="0">
              <a:lnSpc>
                <a:spcPct val="100000"/>
              </a:lnSpc>
              <a:spcBef>
                <a:spcPts val="0"/>
              </a:spcBef>
              <a:spcAft>
                <a:spcPts val="0"/>
              </a:spcAft>
              <a:buSzPts val="4000"/>
              <a:buNone/>
              <a:defRPr sz="4000"/>
            </a:lvl3pPr>
            <a:lvl4pPr lvl="3" rtl="0">
              <a:lnSpc>
                <a:spcPct val="100000"/>
              </a:lnSpc>
              <a:spcBef>
                <a:spcPts val="0"/>
              </a:spcBef>
              <a:spcAft>
                <a:spcPts val="0"/>
              </a:spcAft>
              <a:buSzPts val="4000"/>
              <a:buNone/>
              <a:defRPr sz="4000"/>
            </a:lvl4pPr>
            <a:lvl5pPr lvl="4" rtl="0">
              <a:lnSpc>
                <a:spcPct val="100000"/>
              </a:lnSpc>
              <a:spcBef>
                <a:spcPts val="0"/>
              </a:spcBef>
              <a:spcAft>
                <a:spcPts val="0"/>
              </a:spcAft>
              <a:buSzPts val="4000"/>
              <a:buNone/>
              <a:defRPr sz="4000"/>
            </a:lvl5pPr>
            <a:lvl6pPr lvl="5" rtl="0">
              <a:lnSpc>
                <a:spcPct val="100000"/>
              </a:lnSpc>
              <a:spcBef>
                <a:spcPts val="0"/>
              </a:spcBef>
              <a:spcAft>
                <a:spcPts val="0"/>
              </a:spcAft>
              <a:buSzPts val="4000"/>
              <a:buNone/>
              <a:defRPr sz="4000"/>
            </a:lvl6pPr>
            <a:lvl7pPr lvl="6" rtl="0">
              <a:lnSpc>
                <a:spcPct val="100000"/>
              </a:lnSpc>
              <a:spcBef>
                <a:spcPts val="0"/>
              </a:spcBef>
              <a:spcAft>
                <a:spcPts val="0"/>
              </a:spcAft>
              <a:buSzPts val="4000"/>
              <a:buNone/>
              <a:defRPr sz="4000"/>
            </a:lvl7pPr>
            <a:lvl8pPr lvl="7" rtl="0">
              <a:lnSpc>
                <a:spcPct val="100000"/>
              </a:lnSpc>
              <a:spcBef>
                <a:spcPts val="0"/>
              </a:spcBef>
              <a:spcAft>
                <a:spcPts val="0"/>
              </a:spcAft>
              <a:buSzPts val="4000"/>
              <a:buNone/>
              <a:defRPr sz="4000"/>
            </a:lvl8pPr>
            <a:lvl9pPr lvl="8" rtl="0">
              <a:lnSpc>
                <a:spcPct val="100000"/>
              </a:lnSpc>
              <a:spcBef>
                <a:spcPts val="0"/>
              </a:spcBef>
              <a:spcAft>
                <a:spcPts val="0"/>
              </a:spcAft>
              <a:buSzPts val="4000"/>
              <a:buNone/>
              <a:defRPr sz="4000"/>
            </a:lvl9pPr>
          </a:lstStyle>
          <a:p>
            <a:endParaRPr/>
          </a:p>
        </p:txBody>
      </p:sp>
      <p:cxnSp>
        <p:nvCxnSpPr>
          <p:cNvPr id="175" name="Google Shape;175;p26"/>
          <p:cNvCxnSpPr/>
          <p:nvPr/>
        </p:nvCxnSpPr>
        <p:spPr>
          <a:xfrm>
            <a:off x="918900" y="3511600"/>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with frame  1">
  <p:cSld name="BLANK_1_1_1_1">
    <p:spTree>
      <p:nvGrpSpPr>
        <p:cNvPr id="1" name="Shape 176"/>
        <p:cNvGrpSpPr/>
        <p:nvPr/>
      </p:nvGrpSpPr>
      <p:grpSpPr>
        <a:xfrm>
          <a:off x="0" y="0"/>
          <a:ext cx="0" cy="0"/>
          <a:chOff x="0" y="0"/>
          <a:chExt cx="0" cy="0"/>
        </a:xfrm>
      </p:grpSpPr>
      <p:sp>
        <p:nvSpPr>
          <p:cNvPr id="177" name="Google Shape;177;p27"/>
          <p:cNvSpPr/>
          <p:nvPr/>
        </p:nvSpPr>
        <p:spPr>
          <a:xfrm>
            <a:off x="406950" y="416250"/>
            <a:ext cx="8330100" cy="431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FFFFFF"/>
                </a:solidFill>
                <a:latin typeface="Arvo"/>
                <a:ea typeface="Arvo"/>
                <a:cs typeface="Arvo"/>
                <a:sym typeface="Arvo"/>
              </a:defRPr>
            </a:lvl1pPr>
            <a:lvl2pPr lvl="1" rtl="0">
              <a:buNone/>
              <a:defRPr sz="1200">
                <a:solidFill>
                  <a:srgbClr val="FFFFFF"/>
                </a:solidFill>
                <a:latin typeface="Arvo"/>
                <a:ea typeface="Arvo"/>
                <a:cs typeface="Arvo"/>
                <a:sym typeface="Arvo"/>
              </a:defRPr>
            </a:lvl2pPr>
            <a:lvl3pPr lvl="2" rtl="0">
              <a:buNone/>
              <a:defRPr sz="1200">
                <a:solidFill>
                  <a:srgbClr val="FFFFFF"/>
                </a:solidFill>
                <a:latin typeface="Arvo"/>
                <a:ea typeface="Arvo"/>
                <a:cs typeface="Arvo"/>
                <a:sym typeface="Arvo"/>
              </a:defRPr>
            </a:lvl3pPr>
            <a:lvl4pPr lvl="3" rtl="0">
              <a:buNone/>
              <a:defRPr sz="1200">
                <a:solidFill>
                  <a:srgbClr val="FFFFFF"/>
                </a:solidFill>
                <a:latin typeface="Arvo"/>
                <a:ea typeface="Arvo"/>
                <a:cs typeface="Arvo"/>
                <a:sym typeface="Arvo"/>
              </a:defRPr>
            </a:lvl4pPr>
            <a:lvl5pPr lvl="4" rtl="0">
              <a:buNone/>
              <a:defRPr sz="1200">
                <a:solidFill>
                  <a:srgbClr val="FFFFFF"/>
                </a:solidFill>
                <a:latin typeface="Arvo"/>
                <a:ea typeface="Arvo"/>
                <a:cs typeface="Arvo"/>
                <a:sym typeface="Arvo"/>
              </a:defRPr>
            </a:lvl5pPr>
            <a:lvl6pPr lvl="5" rtl="0">
              <a:buNone/>
              <a:defRPr sz="1200">
                <a:solidFill>
                  <a:srgbClr val="FFFFFF"/>
                </a:solidFill>
                <a:latin typeface="Arvo"/>
                <a:ea typeface="Arvo"/>
                <a:cs typeface="Arvo"/>
                <a:sym typeface="Arvo"/>
              </a:defRPr>
            </a:lvl6pPr>
            <a:lvl7pPr lvl="6" rtl="0">
              <a:buNone/>
              <a:defRPr sz="1200">
                <a:solidFill>
                  <a:srgbClr val="FFFFFF"/>
                </a:solidFill>
                <a:latin typeface="Arvo"/>
                <a:ea typeface="Arvo"/>
                <a:cs typeface="Arvo"/>
                <a:sym typeface="Arvo"/>
              </a:defRPr>
            </a:lvl7pPr>
            <a:lvl8pPr lvl="7" rtl="0">
              <a:buNone/>
              <a:defRPr sz="1200">
                <a:solidFill>
                  <a:srgbClr val="FFFFFF"/>
                </a:solidFill>
                <a:latin typeface="Arvo"/>
                <a:ea typeface="Arvo"/>
                <a:cs typeface="Arvo"/>
                <a:sym typeface="Arvo"/>
              </a:defRPr>
            </a:lvl8pPr>
            <a:lvl9pPr lvl="8" rtl="0">
              <a:buNone/>
              <a:defRPr sz="1200">
                <a:solidFill>
                  <a:srgbClr val="FFFFFF"/>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solidFill>
                <a:schemeClr val="lt1"/>
              </a:solidFill>
            </a:endParaRPr>
          </a:p>
        </p:txBody>
      </p:sp>
      <p:sp>
        <p:nvSpPr>
          <p:cNvPr id="179" name="Google Shape;179;p27"/>
          <p:cNvSpPr txBox="1">
            <a:spLocks noGrp="1"/>
          </p:cNvSpPr>
          <p:nvPr>
            <p:ph type="title"/>
          </p:nvPr>
        </p:nvSpPr>
        <p:spPr>
          <a:xfrm>
            <a:off x="783525" y="621500"/>
            <a:ext cx="76182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b="1"/>
            </a:lvl1pPr>
            <a:lvl2pPr lvl="1" rtl="0">
              <a:lnSpc>
                <a:spcPct val="100000"/>
              </a:lnSpc>
              <a:spcBef>
                <a:spcPts val="0"/>
              </a:spcBef>
              <a:spcAft>
                <a:spcPts val="0"/>
              </a:spcAft>
              <a:buSzPts val="4000"/>
              <a:buNone/>
              <a:defRPr sz="4000"/>
            </a:lvl2pPr>
            <a:lvl3pPr lvl="2" rtl="0">
              <a:lnSpc>
                <a:spcPct val="100000"/>
              </a:lnSpc>
              <a:spcBef>
                <a:spcPts val="0"/>
              </a:spcBef>
              <a:spcAft>
                <a:spcPts val="0"/>
              </a:spcAft>
              <a:buSzPts val="4000"/>
              <a:buNone/>
              <a:defRPr sz="4000"/>
            </a:lvl3pPr>
            <a:lvl4pPr lvl="3" rtl="0">
              <a:lnSpc>
                <a:spcPct val="100000"/>
              </a:lnSpc>
              <a:spcBef>
                <a:spcPts val="0"/>
              </a:spcBef>
              <a:spcAft>
                <a:spcPts val="0"/>
              </a:spcAft>
              <a:buSzPts val="4000"/>
              <a:buNone/>
              <a:defRPr sz="4000"/>
            </a:lvl4pPr>
            <a:lvl5pPr lvl="4" rtl="0">
              <a:lnSpc>
                <a:spcPct val="100000"/>
              </a:lnSpc>
              <a:spcBef>
                <a:spcPts val="0"/>
              </a:spcBef>
              <a:spcAft>
                <a:spcPts val="0"/>
              </a:spcAft>
              <a:buSzPts val="4000"/>
              <a:buNone/>
              <a:defRPr sz="4000"/>
            </a:lvl5pPr>
            <a:lvl6pPr lvl="5" rtl="0">
              <a:lnSpc>
                <a:spcPct val="100000"/>
              </a:lnSpc>
              <a:spcBef>
                <a:spcPts val="0"/>
              </a:spcBef>
              <a:spcAft>
                <a:spcPts val="0"/>
              </a:spcAft>
              <a:buSzPts val="4000"/>
              <a:buNone/>
              <a:defRPr sz="4000"/>
            </a:lvl6pPr>
            <a:lvl7pPr lvl="6" rtl="0">
              <a:lnSpc>
                <a:spcPct val="100000"/>
              </a:lnSpc>
              <a:spcBef>
                <a:spcPts val="0"/>
              </a:spcBef>
              <a:spcAft>
                <a:spcPts val="0"/>
              </a:spcAft>
              <a:buSzPts val="4000"/>
              <a:buNone/>
              <a:defRPr sz="4000"/>
            </a:lvl7pPr>
            <a:lvl8pPr lvl="7" rtl="0">
              <a:lnSpc>
                <a:spcPct val="100000"/>
              </a:lnSpc>
              <a:spcBef>
                <a:spcPts val="0"/>
              </a:spcBef>
              <a:spcAft>
                <a:spcPts val="0"/>
              </a:spcAft>
              <a:buSzPts val="4000"/>
              <a:buNone/>
              <a:defRPr sz="4000"/>
            </a:lvl8pPr>
            <a:lvl9pPr lvl="8" rtl="0">
              <a:lnSpc>
                <a:spcPct val="100000"/>
              </a:lnSpc>
              <a:spcBef>
                <a:spcPts val="0"/>
              </a:spcBef>
              <a:spcAft>
                <a:spcPts val="0"/>
              </a:spcAft>
              <a:buSzPts val="4000"/>
              <a:buNone/>
              <a:defRPr sz="40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Title slide 1">
  <p:cSld name="TITLE_1">
    <p:spTree>
      <p:nvGrpSpPr>
        <p:cNvPr id="1" name="Shape 180"/>
        <p:cNvGrpSpPr/>
        <p:nvPr/>
      </p:nvGrpSpPr>
      <p:grpSpPr>
        <a:xfrm>
          <a:off x="0" y="0"/>
          <a:ext cx="0" cy="0"/>
          <a:chOff x="0" y="0"/>
          <a:chExt cx="0" cy="0"/>
        </a:xfrm>
      </p:grpSpPr>
      <p:sp>
        <p:nvSpPr>
          <p:cNvPr id="181" name="Google Shape;181;p28"/>
          <p:cNvSpPr/>
          <p:nvPr/>
        </p:nvSpPr>
        <p:spPr>
          <a:xfrm>
            <a:off x="676300" y="321200"/>
            <a:ext cx="4885500" cy="443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82" name="Google Shape;182;p28"/>
          <p:cNvSpPr txBox="1">
            <a:spLocks noGrp="1"/>
          </p:cNvSpPr>
          <p:nvPr>
            <p:ph type="ctrTitle"/>
          </p:nvPr>
        </p:nvSpPr>
        <p:spPr>
          <a:xfrm>
            <a:off x="1610650" y="1856275"/>
            <a:ext cx="6157800" cy="875700"/>
          </a:xfrm>
          <a:prstGeom prst="rect">
            <a:avLst/>
          </a:prstGeom>
          <a:ln w="38100" cap="flat" cmpd="sng">
            <a:solidFill>
              <a:srgbClr val="53535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600"/>
              <a:buNone/>
              <a:defRPr sz="36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mp; 2 columns slide 2">
  <p:cSld name="TITLE_AND_TWO_COLUMNS_1_2">
    <p:spTree>
      <p:nvGrpSpPr>
        <p:cNvPr id="1" name="Shape 183"/>
        <p:cNvGrpSpPr/>
        <p:nvPr/>
      </p:nvGrpSpPr>
      <p:grpSpPr>
        <a:xfrm>
          <a:off x="0" y="0"/>
          <a:ext cx="0" cy="0"/>
          <a:chOff x="0" y="0"/>
          <a:chExt cx="0" cy="0"/>
        </a:xfrm>
      </p:grpSpPr>
      <p:sp>
        <p:nvSpPr>
          <p:cNvPr id="184" name="Google Shape;184;p29"/>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5" name="Google Shape;185;p29"/>
          <p:cNvCxnSpPr/>
          <p:nvPr/>
        </p:nvCxnSpPr>
        <p:spPr>
          <a:xfrm>
            <a:off x="4550550" y="1941425"/>
            <a:ext cx="0" cy="1927500"/>
          </a:xfrm>
          <a:prstGeom prst="straightConnector1">
            <a:avLst/>
          </a:prstGeom>
          <a:noFill/>
          <a:ln w="38100" cap="flat" cmpd="sng">
            <a:solidFill>
              <a:schemeClr val="accent1"/>
            </a:solidFill>
            <a:prstDash val="solid"/>
            <a:round/>
            <a:headEnd type="none" w="med" len="med"/>
            <a:tailEnd type="none" w="med" len="med"/>
          </a:ln>
        </p:spPr>
      </p:cxnSp>
      <p:sp>
        <p:nvSpPr>
          <p:cNvPr id="186" name="Google Shape;186;p29"/>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
        <p:nvSpPr>
          <p:cNvPr id="187" name="Google Shape;187;p29"/>
          <p:cNvSpPr txBox="1">
            <a:spLocks noGrp="1"/>
          </p:cNvSpPr>
          <p:nvPr>
            <p:ph type="ctrTitle"/>
          </p:nvPr>
        </p:nvSpPr>
        <p:spPr>
          <a:xfrm>
            <a:off x="1113228" y="1571550"/>
            <a:ext cx="3169500" cy="644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600"/>
              <a:buNone/>
              <a:defRPr sz="1600">
                <a:solidFill>
                  <a:schemeClr val="dk2"/>
                </a:solidFill>
              </a:defRPr>
            </a:lvl2pPr>
            <a:lvl3pPr lvl="2" rtl="0">
              <a:spcBef>
                <a:spcPts val="0"/>
              </a:spcBef>
              <a:spcAft>
                <a:spcPts val="0"/>
              </a:spcAft>
              <a:buClr>
                <a:schemeClr val="dk2"/>
              </a:buClr>
              <a:buSzPts val="1600"/>
              <a:buNone/>
              <a:defRPr sz="1600">
                <a:solidFill>
                  <a:schemeClr val="dk2"/>
                </a:solidFill>
              </a:defRPr>
            </a:lvl3pPr>
            <a:lvl4pPr lvl="3" rtl="0">
              <a:spcBef>
                <a:spcPts val="0"/>
              </a:spcBef>
              <a:spcAft>
                <a:spcPts val="0"/>
              </a:spcAft>
              <a:buClr>
                <a:schemeClr val="dk2"/>
              </a:buClr>
              <a:buSzPts val="1600"/>
              <a:buNone/>
              <a:defRPr sz="1600">
                <a:solidFill>
                  <a:schemeClr val="dk2"/>
                </a:solidFill>
              </a:defRPr>
            </a:lvl4pPr>
            <a:lvl5pPr lvl="4" rtl="0">
              <a:spcBef>
                <a:spcPts val="0"/>
              </a:spcBef>
              <a:spcAft>
                <a:spcPts val="0"/>
              </a:spcAft>
              <a:buClr>
                <a:schemeClr val="dk2"/>
              </a:buClr>
              <a:buSzPts val="1600"/>
              <a:buNone/>
              <a:defRPr sz="1600">
                <a:solidFill>
                  <a:schemeClr val="dk2"/>
                </a:solidFill>
              </a:defRPr>
            </a:lvl5pPr>
            <a:lvl6pPr lvl="5" rtl="0">
              <a:spcBef>
                <a:spcPts val="0"/>
              </a:spcBef>
              <a:spcAft>
                <a:spcPts val="0"/>
              </a:spcAft>
              <a:buClr>
                <a:schemeClr val="dk2"/>
              </a:buClr>
              <a:buSzPts val="1600"/>
              <a:buNone/>
              <a:defRPr sz="1600">
                <a:solidFill>
                  <a:schemeClr val="dk2"/>
                </a:solidFill>
              </a:defRPr>
            </a:lvl6pPr>
            <a:lvl7pPr lvl="6" rtl="0">
              <a:spcBef>
                <a:spcPts val="0"/>
              </a:spcBef>
              <a:spcAft>
                <a:spcPts val="0"/>
              </a:spcAft>
              <a:buClr>
                <a:schemeClr val="dk2"/>
              </a:buClr>
              <a:buSzPts val="1600"/>
              <a:buNone/>
              <a:defRPr sz="1600">
                <a:solidFill>
                  <a:schemeClr val="dk2"/>
                </a:solidFill>
              </a:defRPr>
            </a:lvl7pPr>
            <a:lvl8pPr lvl="7" rtl="0">
              <a:spcBef>
                <a:spcPts val="0"/>
              </a:spcBef>
              <a:spcAft>
                <a:spcPts val="0"/>
              </a:spcAft>
              <a:buClr>
                <a:schemeClr val="dk2"/>
              </a:buClr>
              <a:buSzPts val="1600"/>
              <a:buNone/>
              <a:defRPr sz="1600">
                <a:solidFill>
                  <a:schemeClr val="dk2"/>
                </a:solidFill>
              </a:defRPr>
            </a:lvl8pPr>
            <a:lvl9pPr lvl="8" rtl="0">
              <a:spcBef>
                <a:spcPts val="0"/>
              </a:spcBef>
              <a:spcAft>
                <a:spcPts val="0"/>
              </a:spcAft>
              <a:buClr>
                <a:schemeClr val="dk2"/>
              </a:buClr>
              <a:buSzPts val="1600"/>
              <a:buNone/>
              <a:defRPr sz="1600">
                <a:solidFill>
                  <a:schemeClr val="dk2"/>
                </a:solidFill>
              </a:defRPr>
            </a:lvl9pPr>
          </a:lstStyle>
          <a:p>
            <a:endParaRPr/>
          </a:p>
        </p:txBody>
      </p:sp>
      <p:sp>
        <p:nvSpPr>
          <p:cNvPr id="188" name="Google Shape;188;p29"/>
          <p:cNvSpPr txBox="1">
            <a:spLocks noGrp="1"/>
          </p:cNvSpPr>
          <p:nvPr>
            <p:ph type="subTitle" idx="1"/>
          </p:nvPr>
        </p:nvSpPr>
        <p:spPr>
          <a:xfrm>
            <a:off x="1113229" y="2177000"/>
            <a:ext cx="31014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
        <p:nvSpPr>
          <p:cNvPr id="189" name="Google Shape;189;p29"/>
          <p:cNvSpPr txBox="1">
            <a:spLocks noGrp="1"/>
          </p:cNvSpPr>
          <p:nvPr>
            <p:ph type="ctrTitle" idx="2"/>
          </p:nvPr>
        </p:nvSpPr>
        <p:spPr>
          <a:xfrm>
            <a:off x="4818378" y="1571550"/>
            <a:ext cx="3169500" cy="644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800"/>
              <a:buNone/>
              <a:defRPr sz="1800">
                <a:solidFill>
                  <a:schemeClr val="dk2"/>
                </a:solidFill>
              </a:defRPr>
            </a:lvl1pPr>
            <a:lvl2pPr lvl="1" rtl="0">
              <a:spcBef>
                <a:spcPts val="0"/>
              </a:spcBef>
              <a:spcAft>
                <a:spcPts val="0"/>
              </a:spcAft>
              <a:buClr>
                <a:schemeClr val="dk2"/>
              </a:buClr>
              <a:buSzPts val="1600"/>
              <a:buNone/>
              <a:defRPr sz="1600">
                <a:solidFill>
                  <a:schemeClr val="dk2"/>
                </a:solidFill>
              </a:defRPr>
            </a:lvl2pPr>
            <a:lvl3pPr lvl="2" rtl="0">
              <a:spcBef>
                <a:spcPts val="0"/>
              </a:spcBef>
              <a:spcAft>
                <a:spcPts val="0"/>
              </a:spcAft>
              <a:buClr>
                <a:schemeClr val="dk2"/>
              </a:buClr>
              <a:buSzPts val="1600"/>
              <a:buNone/>
              <a:defRPr sz="1600">
                <a:solidFill>
                  <a:schemeClr val="dk2"/>
                </a:solidFill>
              </a:defRPr>
            </a:lvl3pPr>
            <a:lvl4pPr lvl="3" rtl="0">
              <a:spcBef>
                <a:spcPts val="0"/>
              </a:spcBef>
              <a:spcAft>
                <a:spcPts val="0"/>
              </a:spcAft>
              <a:buClr>
                <a:schemeClr val="dk2"/>
              </a:buClr>
              <a:buSzPts val="1600"/>
              <a:buNone/>
              <a:defRPr sz="1600">
                <a:solidFill>
                  <a:schemeClr val="dk2"/>
                </a:solidFill>
              </a:defRPr>
            </a:lvl4pPr>
            <a:lvl5pPr lvl="4" rtl="0">
              <a:spcBef>
                <a:spcPts val="0"/>
              </a:spcBef>
              <a:spcAft>
                <a:spcPts val="0"/>
              </a:spcAft>
              <a:buClr>
                <a:schemeClr val="dk2"/>
              </a:buClr>
              <a:buSzPts val="1600"/>
              <a:buNone/>
              <a:defRPr sz="1600">
                <a:solidFill>
                  <a:schemeClr val="dk2"/>
                </a:solidFill>
              </a:defRPr>
            </a:lvl5pPr>
            <a:lvl6pPr lvl="5" rtl="0">
              <a:spcBef>
                <a:spcPts val="0"/>
              </a:spcBef>
              <a:spcAft>
                <a:spcPts val="0"/>
              </a:spcAft>
              <a:buClr>
                <a:schemeClr val="dk2"/>
              </a:buClr>
              <a:buSzPts val="1600"/>
              <a:buNone/>
              <a:defRPr sz="1600">
                <a:solidFill>
                  <a:schemeClr val="dk2"/>
                </a:solidFill>
              </a:defRPr>
            </a:lvl6pPr>
            <a:lvl7pPr lvl="6" rtl="0">
              <a:spcBef>
                <a:spcPts val="0"/>
              </a:spcBef>
              <a:spcAft>
                <a:spcPts val="0"/>
              </a:spcAft>
              <a:buClr>
                <a:schemeClr val="dk2"/>
              </a:buClr>
              <a:buSzPts val="1600"/>
              <a:buNone/>
              <a:defRPr sz="1600">
                <a:solidFill>
                  <a:schemeClr val="dk2"/>
                </a:solidFill>
              </a:defRPr>
            </a:lvl7pPr>
            <a:lvl8pPr lvl="7" rtl="0">
              <a:spcBef>
                <a:spcPts val="0"/>
              </a:spcBef>
              <a:spcAft>
                <a:spcPts val="0"/>
              </a:spcAft>
              <a:buClr>
                <a:schemeClr val="dk2"/>
              </a:buClr>
              <a:buSzPts val="1600"/>
              <a:buNone/>
              <a:defRPr sz="1600">
                <a:solidFill>
                  <a:schemeClr val="dk2"/>
                </a:solidFill>
              </a:defRPr>
            </a:lvl8pPr>
            <a:lvl9pPr lvl="8" rtl="0">
              <a:spcBef>
                <a:spcPts val="0"/>
              </a:spcBef>
              <a:spcAft>
                <a:spcPts val="0"/>
              </a:spcAft>
              <a:buClr>
                <a:schemeClr val="dk2"/>
              </a:buClr>
              <a:buSzPts val="1600"/>
              <a:buNone/>
              <a:defRPr sz="1600">
                <a:solidFill>
                  <a:schemeClr val="dk2"/>
                </a:solidFill>
              </a:defRPr>
            </a:lvl9pPr>
          </a:lstStyle>
          <a:p>
            <a:endParaRPr/>
          </a:p>
        </p:txBody>
      </p:sp>
      <p:sp>
        <p:nvSpPr>
          <p:cNvPr id="190" name="Google Shape;190;p29"/>
          <p:cNvSpPr txBox="1">
            <a:spLocks noGrp="1"/>
          </p:cNvSpPr>
          <p:nvPr>
            <p:ph type="subTitle" idx="3"/>
          </p:nvPr>
        </p:nvSpPr>
        <p:spPr>
          <a:xfrm>
            <a:off x="4818379" y="2177000"/>
            <a:ext cx="31014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a:endParaRPr/>
          </a:p>
        </p:txBody>
      </p:sp>
      <p:sp>
        <p:nvSpPr>
          <p:cNvPr id="191" name="Google Shape;191;p29"/>
          <p:cNvSpPr txBox="1">
            <a:spLocks noGrp="1"/>
          </p:cNvSpPr>
          <p:nvPr>
            <p:ph type="title" idx="4"/>
          </p:nvPr>
        </p:nvSpPr>
        <p:spPr>
          <a:xfrm>
            <a:off x="-11850" y="927075"/>
            <a:ext cx="9144000" cy="48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None/>
              <a:defRPr sz="2200"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subtitle">
  <p:cSld name="SECTION_HEADER_2">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956271" y="189950"/>
            <a:ext cx="53112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a:endParaRPr/>
          </a:p>
        </p:txBody>
      </p:sp>
      <p:sp>
        <p:nvSpPr>
          <p:cNvPr id="31" name="Google Shape;31;p4"/>
          <p:cNvSpPr txBox="1">
            <a:spLocks noGrp="1"/>
          </p:cNvSpPr>
          <p:nvPr>
            <p:ph type="subTitle" idx="1"/>
          </p:nvPr>
        </p:nvSpPr>
        <p:spPr>
          <a:xfrm>
            <a:off x="954225" y="1709475"/>
            <a:ext cx="3367200" cy="2477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0"/>
              </a:spcBef>
              <a:spcAft>
                <a:spcPts val="0"/>
              </a:spcAft>
              <a:buNone/>
              <a:defRPr sz="1200"/>
            </a:lvl2pPr>
            <a:lvl3pPr lvl="2" rtl="0">
              <a:spcBef>
                <a:spcPts val="0"/>
              </a:spcBef>
              <a:spcAft>
                <a:spcPts val="0"/>
              </a:spcAft>
              <a:buNone/>
              <a:defRPr sz="1200"/>
            </a:lvl3pPr>
            <a:lvl4pPr lvl="3" rtl="0">
              <a:spcBef>
                <a:spcPts val="0"/>
              </a:spcBef>
              <a:spcAft>
                <a:spcPts val="0"/>
              </a:spcAft>
              <a:buNone/>
              <a:defRPr sz="1200"/>
            </a:lvl4pPr>
            <a:lvl5pPr lvl="4" rtl="0">
              <a:spcBef>
                <a:spcPts val="0"/>
              </a:spcBef>
              <a:spcAft>
                <a:spcPts val="0"/>
              </a:spcAft>
              <a:buNone/>
              <a:defRPr sz="1200"/>
            </a:lvl5pPr>
            <a:lvl6pPr lvl="5" rtl="0">
              <a:spcBef>
                <a:spcPts val="0"/>
              </a:spcBef>
              <a:spcAft>
                <a:spcPts val="0"/>
              </a:spcAft>
              <a:buNone/>
              <a:defRPr sz="1200"/>
            </a:lvl6pPr>
            <a:lvl7pPr lvl="6" rtl="0">
              <a:spcBef>
                <a:spcPts val="0"/>
              </a:spcBef>
              <a:spcAft>
                <a:spcPts val="0"/>
              </a:spcAft>
              <a:buNone/>
              <a:defRPr sz="1200"/>
            </a:lvl7pPr>
            <a:lvl8pPr lvl="7" rtl="0">
              <a:spcBef>
                <a:spcPts val="0"/>
              </a:spcBef>
              <a:spcAft>
                <a:spcPts val="0"/>
              </a:spcAft>
              <a:buNone/>
              <a:defRPr sz="1200"/>
            </a:lvl8pPr>
            <a:lvl9pPr lvl="8" rtl="0">
              <a:spcBef>
                <a:spcPts val="0"/>
              </a:spcBef>
              <a:spcAft>
                <a:spcPts val="0"/>
              </a:spcAft>
              <a:buNone/>
              <a:defRPr sz="1200"/>
            </a:lvl9pPr>
          </a:lstStyle>
          <a:p>
            <a:endParaRPr/>
          </a:p>
        </p:txBody>
      </p:sp>
      <p:sp>
        <p:nvSpPr>
          <p:cNvPr id="32" name="Google Shape;32;p4"/>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
        <p:nvSpPr>
          <p:cNvPr id="33" name="Google Shape;33;p4"/>
          <p:cNvSpPr/>
          <p:nvPr/>
        </p:nvSpPr>
        <p:spPr>
          <a:xfrm>
            <a:off x="5177125" y="212900"/>
            <a:ext cx="3742800" cy="46842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4571997" y="3832425"/>
            <a:ext cx="762000" cy="11685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 name="Google Shape;35;p4"/>
          <p:cNvCxnSpPr/>
          <p:nvPr/>
        </p:nvCxnSpPr>
        <p:spPr>
          <a:xfrm>
            <a:off x="1068750" y="1340150"/>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Content 1 1">
  <p:cSld name="SECTION_HEADER_2_1">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956273" y="3469550"/>
            <a:ext cx="34830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a:endParaRPr/>
          </a:p>
        </p:txBody>
      </p:sp>
      <p:sp>
        <p:nvSpPr>
          <p:cNvPr id="38" name="Google Shape;38;p5"/>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cxnSp>
        <p:nvCxnSpPr>
          <p:cNvPr id="39" name="Google Shape;39;p5"/>
          <p:cNvCxnSpPr/>
          <p:nvPr/>
        </p:nvCxnSpPr>
        <p:spPr>
          <a:xfrm>
            <a:off x="1068750" y="4619750"/>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ubtitle">
  <p:cSld name="SECTION_HEADER_1">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570047" y="993900"/>
            <a:ext cx="3055500" cy="11145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a:endParaRPr/>
          </a:p>
        </p:txBody>
      </p:sp>
      <p:sp>
        <p:nvSpPr>
          <p:cNvPr id="42" name="Google Shape;42;p6"/>
          <p:cNvSpPr txBox="1">
            <a:spLocks noGrp="1"/>
          </p:cNvSpPr>
          <p:nvPr>
            <p:ph type="subTitle" idx="1"/>
          </p:nvPr>
        </p:nvSpPr>
        <p:spPr>
          <a:xfrm>
            <a:off x="614775" y="2564775"/>
            <a:ext cx="29208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3" name="Google Shape;43;p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cxnSp>
        <p:nvCxnSpPr>
          <p:cNvPr id="44" name="Google Shape;44;p6"/>
          <p:cNvCxnSpPr/>
          <p:nvPr/>
        </p:nvCxnSpPr>
        <p:spPr>
          <a:xfrm>
            <a:off x="678525" y="2060575"/>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slide">
  <p:cSld name="CUSTOM">
    <p:spTree>
      <p:nvGrpSpPr>
        <p:cNvPr id="1" name="Shape 45"/>
        <p:cNvGrpSpPr/>
        <p:nvPr/>
      </p:nvGrpSpPr>
      <p:grpSpPr>
        <a:xfrm>
          <a:off x="0" y="0"/>
          <a:ext cx="0" cy="0"/>
          <a:chOff x="0" y="0"/>
          <a:chExt cx="0" cy="0"/>
        </a:xfrm>
      </p:grpSpPr>
      <p:sp>
        <p:nvSpPr>
          <p:cNvPr id="46" name="Google Shape;46;p7"/>
          <p:cNvSpPr/>
          <p:nvPr/>
        </p:nvSpPr>
        <p:spPr>
          <a:xfrm>
            <a:off x="1395500" y="892500"/>
            <a:ext cx="6189000" cy="273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txBox="1">
            <a:spLocks noGrp="1"/>
          </p:cNvSpPr>
          <p:nvPr>
            <p:ph type="subTitle" idx="1"/>
          </p:nvPr>
        </p:nvSpPr>
        <p:spPr>
          <a:xfrm>
            <a:off x="1894475" y="1126950"/>
            <a:ext cx="5397600" cy="2100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3000" b="1">
                <a:solidFill>
                  <a:schemeClr val="dk1"/>
                </a:solidFill>
                <a:latin typeface="Ubuntu"/>
                <a:ea typeface="Ubuntu"/>
                <a:cs typeface="Ubuntu"/>
                <a:sym typeface="Ubuntu"/>
              </a:defRPr>
            </a:lvl1pPr>
            <a:lvl2pPr lvl="1" rtl="0">
              <a:spcBef>
                <a:spcPts val="0"/>
              </a:spcBef>
              <a:spcAft>
                <a:spcPts val="0"/>
              </a:spcAft>
              <a:buNone/>
              <a:defRPr b="1">
                <a:solidFill>
                  <a:schemeClr val="dk1"/>
                </a:solidFill>
                <a:latin typeface="Arvo"/>
                <a:ea typeface="Arvo"/>
                <a:cs typeface="Arvo"/>
                <a:sym typeface="Arvo"/>
              </a:defRPr>
            </a:lvl2pPr>
            <a:lvl3pPr lvl="2" rtl="0">
              <a:spcBef>
                <a:spcPts val="0"/>
              </a:spcBef>
              <a:spcAft>
                <a:spcPts val="0"/>
              </a:spcAft>
              <a:buNone/>
              <a:defRPr b="1">
                <a:solidFill>
                  <a:schemeClr val="dk1"/>
                </a:solidFill>
                <a:latin typeface="Arvo"/>
                <a:ea typeface="Arvo"/>
                <a:cs typeface="Arvo"/>
                <a:sym typeface="Arvo"/>
              </a:defRPr>
            </a:lvl3pPr>
            <a:lvl4pPr lvl="3" rtl="0">
              <a:spcBef>
                <a:spcPts val="0"/>
              </a:spcBef>
              <a:spcAft>
                <a:spcPts val="0"/>
              </a:spcAft>
              <a:buNone/>
              <a:defRPr b="1">
                <a:solidFill>
                  <a:schemeClr val="dk1"/>
                </a:solidFill>
                <a:latin typeface="Arvo"/>
                <a:ea typeface="Arvo"/>
                <a:cs typeface="Arvo"/>
                <a:sym typeface="Arvo"/>
              </a:defRPr>
            </a:lvl4pPr>
            <a:lvl5pPr lvl="4" rtl="0">
              <a:spcBef>
                <a:spcPts val="0"/>
              </a:spcBef>
              <a:spcAft>
                <a:spcPts val="0"/>
              </a:spcAft>
              <a:buNone/>
              <a:defRPr b="1">
                <a:solidFill>
                  <a:schemeClr val="dk1"/>
                </a:solidFill>
                <a:latin typeface="Arvo"/>
                <a:ea typeface="Arvo"/>
                <a:cs typeface="Arvo"/>
                <a:sym typeface="Arvo"/>
              </a:defRPr>
            </a:lvl5pPr>
            <a:lvl6pPr lvl="5" rtl="0">
              <a:spcBef>
                <a:spcPts val="0"/>
              </a:spcBef>
              <a:spcAft>
                <a:spcPts val="0"/>
              </a:spcAft>
              <a:buNone/>
              <a:defRPr b="1">
                <a:solidFill>
                  <a:schemeClr val="dk1"/>
                </a:solidFill>
                <a:latin typeface="Arvo"/>
                <a:ea typeface="Arvo"/>
                <a:cs typeface="Arvo"/>
                <a:sym typeface="Arvo"/>
              </a:defRPr>
            </a:lvl6pPr>
            <a:lvl7pPr lvl="6" rtl="0">
              <a:spcBef>
                <a:spcPts val="0"/>
              </a:spcBef>
              <a:spcAft>
                <a:spcPts val="0"/>
              </a:spcAft>
              <a:buNone/>
              <a:defRPr b="1">
                <a:solidFill>
                  <a:schemeClr val="dk1"/>
                </a:solidFill>
                <a:latin typeface="Arvo"/>
                <a:ea typeface="Arvo"/>
                <a:cs typeface="Arvo"/>
                <a:sym typeface="Arvo"/>
              </a:defRPr>
            </a:lvl7pPr>
            <a:lvl8pPr lvl="7" rtl="0">
              <a:spcBef>
                <a:spcPts val="0"/>
              </a:spcBef>
              <a:spcAft>
                <a:spcPts val="0"/>
              </a:spcAft>
              <a:buNone/>
              <a:defRPr b="1">
                <a:solidFill>
                  <a:schemeClr val="dk1"/>
                </a:solidFill>
                <a:latin typeface="Arvo"/>
                <a:ea typeface="Arvo"/>
                <a:cs typeface="Arvo"/>
                <a:sym typeface="Arvo"/>
              </a:defRPr>
            </a:lvl8pPr>
            <a:lvl9pPr lvl="8" rtl="0">
              <a:spcBef>
                <a:spcPts val="0"/>
              </a:spcBef>
              <a:spcAft>
                <a:spcPts val="0"/>
              </a:spcAft>
              <a:buNone/>
              <a:defRPr b="1">
                <a:solidFill>
                  <a:schemeClr val="dk1"/>
                </a:solidFill>
                <a:latin typeface="Arvo"/>
                <a:ea typeface="Arvo"/>
                <a:cs typeface="Arvo"/>
                <a:sym typeface="Arvo"/>
              </a:defRPr>
            </a:lvl9pPr>
          </a:lstStyle>
          <a:p>
            <a:endParaRPr/>
          </a:p>
        </p:txBody>
      </p:sp>
      <p:sp>
        <p:nvSpPr>
          <p:cNvPr id="48" name="Google Shape;48;p7"/>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
        <p:nvSpPr>
          <p:cNvPr id="49" name="Google Shape;49;p7"/>
          <p:cNvSpPr txBox="1">
            <a:spLocks noGrp="1"/>
          </p:cNvSpPr>
          <p:nvPr>
            <p:ph type="subTitle" idx="2"/>
          </p:nvPr>
        </p:nvSpPr>
        <p:spPr>
          <a:xfrm>
            <a:off x="1894475" y="2977400"/>
            <a:ext cx="29208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mp; body slide" type="tx">
  <p:cSld name="TITLE_AND_BODY">
    <p:spTree>
      <p:nvGrpSpPr>
        <p:cNvPr id="1" name="Shape 50"/>
        <p:cNvGrpSpPr/>
        <p:nvPr/>
      </p:nvGrpSpPr>
      <p:grpSpPr>
        <a:xfrm>
          <a:off x="0" y="0"/>
          <a:ext cx="0" cy="0"/>
          <a:chOff x="0" y="0"/>
          <a:chExt cx="0" cy="0"/>
        </a:xfrm>
      </p:grpSpPr>
      <p:sp>
        <p:nvSpPr>
          <p:cNvPr id="51" name="Google Shape;51;p8"/>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b="1"/>
            </a:lvl1pPr>
            <a:lvl2pPr lvl="1" algn="ctr" rtl="0">
              <a:spcBef>
                <a:spcPts val="0"/>
              </a:spcBef>
              <a:spcAft>
                <a:spcPts val="0"/>
              </a:spcAft>
              <a:buSzPts val="2400"/>
              <a:buFont typeface="Bodoni"/>
              <a:buNone/>
              <a:defRPr b="1">
                <a:latin typeface="Bodoni"/>
                <a:ea typeface="Bodoni"/>
                <a:cs typeface="Bodoni"/>
                <a:sym typeface="Bodoni"/>
              </a:defRPr>
            </a:lvl2pPr>
            <a:lvl3pPr lvl="2" algn="ctr" rtl="0">
              <a:spcBef>
                <a:spcPts val="0"/>
              </a:spcBef>
              <a:spcAft>
                <a:spcPts val="0"/>
              </a:spcAft>
              <a:buSzPts val="2400"/>
              <a:buFont typeface="Bodoni"/>
              <a:buNone/>
              <a:defRPr b="1">
                <a:latin typeface="Bodoni"/>
                <a:ea typeface="Bodoni"/>
                <a:cs typeface="Bodoni"/>
                <a:sym typeface="Bodoni"/>
              </a:defRPr>
            </a:lvl3pPr>
            <a:lvl4pPr lvl="3" algn="ctr" rtl="0">
              <a:spcBef>
                <a:spcPts val="0"/>
              </a:spcBef>
              <a:spcAft>
                <a:spcPts val="0"/>
              </a:spcAft>
              <a:buSzPts val="2400"/>
              <a:buFont typeface="Bodoni"/>
              <a:buNone/>
              <a:defRPr b="1">
                <a:latin typeface="Bodoni"/>
                <a:ea typeface="Bodoni"/>
                <a:cs typeface="Bodoni"/>
                <a:sym typeface="Bodoni"/>
              </a:defRPr>
            </a:lvl4pPr>
            <a:lvl5pPr lvl="4" algn="ctr" rtl="0">
              <a:spcBef>
                <a:spcPts val="0"/>
              </a:spcBef>
              <a:spcAft>
                <a:spcPts val="0"/>
              </a:spcAft>
              <a:buSzPts val="2400"/>
              <a:buFont typeface="Bodoni"/>
              <a:buNone/>
              <a:defRPr b="1">
                <a:latin typeface="Bodoni"/>
                <a:ea typeface="Bodoni"/>
                <a:cs typeface="Bodoni"/>
                <a:sym typeface="Bodoni"/>
              </a:defRPr>
            </a:lvl5pPr>
            <a:lvl6pPr lvl="5" algn="ctr" rtl="0">
              <a:spcBef>
                <a:spcPts val="0"/>
              </a:spcBef>
              <a:spcAft>
                <a:spcPts val="0"/>
              </a:spcAft>
              <a:buSzPts val="2400"/>
              <a:buFont typeface="Bodoni"/>
              <a:buNone/>
              <a:defRPr b="1">
                <a:latin typeface="Bodoni"/>
                <a:ea typeface="Bodoni"/>
                <a:cs typeface="Bodoni"/>
                <a:sym typeface="Bodoni"/>
              </a:defRPr>
            </a:lvl6pPr>
            <a:lvl7pPr lvl="6" algn="ctr" rtl="0">
              <a:spcBef>
                <a:spcPts val="0"/>
              </a:spcBef>
              <a:spcAft>
                <a:spcPts val="0"/>
              </a:spcAft>
              <a:buSzPts val="2400"/>
              <a:buFont typeface="Bodoni"/>
              <a:buNone/>
              <a:defRPr b="1">
                <a:latin typeface="Bodoni"/>
                <a:ea typeface="Bodoni"/>
                <a:cs typeface="Bodoni"/>
                <a:sym typeface="Bodoni"/>
              </a:defRPr>
            </a:lvl7pPr>
            <a:lvl8pPr lvl="7" algn="ctr" rtl="0">
              <a:spcBef>
                <a:spcPts val="0"/>
              </a:spcBef>
              <a:spcAft>
                <a:spcPts val="0"/>
              </a:spcAft>
              <a:buSzPts val="2400"/>
              <a:buFont typeface="Bodoni"/>
              <a:buNone/>
              <a:defRPr b="1">
                <a:latin typeface="Bodoni"/>
                <a:ea typeface="Bodoni"/>
                <a:cs typeface="Bodoni"/>
                <a:sym typeface="Bodoni"/>
              </a:defRPr>
            </a:lvl8pPr>
            <a:lvl9pPr lvl="8" algn="ctr" rtl="0">
              <a:spcBef>
                <a:spcPts val="0"/>
              </a:spcBef>
              <a:spcAft>
                <a:spcPts val="0"/>
              </a:spcAft>
              <a:buSzPts val="2400"/>
              <a:buFont typeface="Bodoni"/>
              <a:buNone/>
              <a:defRPr b="1">
                <a:latin typeface="Bodoni"/>
                <a:ea typeface="Bodoni"/>
                <a:cs typeface="Bodoni"/>
                <a:sym typeface="Bodoni"/>
              </a:defRPr>
            </a:lvl9pPr>
          </a:lstStyle>
          <a:p>
            <a:endParaRPr/>
          </a:p>
        </p:txBody>
      </p:sp>
      <p:sp>
        <p:nvSpPr>
          <p:cNvPr id="53" name="Google Shape;53;p8"/>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400"/>
            </a:lvl1pPr>
            <a:lvl2pPr marL="914400" lvl="1" indent="-317500" algn="ctr" rtl="0">
              <a:lnSpc>
                <a:spcPct val="100000"/>
              </a:lnSpc>
              <a:spcBef>
                <a:spcPts val="0"/>
              </a:spcBef>
              <a:spcAft>
                <a:spcPts val="0"/>
              </a:spcAft>
              <a:buSzPts val="1400"/>
              <a:buChar char="○"/>
              <a:defRPr sz="1400"/>
            </a:lvl2pPr>
            <a:lvl3pPr marL="1371600" lvl="2" indent="-311150" algn="ctr" rtl="0">
              <a:lnSpc>
                <a:spcPct val="100000"/>
              </a:lnSpc>
              <a:spcBef>
                <a:spcPts val="0"/>
              </a:spcBef>
              <a:spcAft>
                <a:spcPts val="0"/>
              </a:spcAft>
              <a:buSzPts val="1300"/>
              <a:buChar char="■"/>
              <a:defRPr sz="1300"/>
            </a:lvl3pPr>
            <a:lvl4pPr marL="1828800" lvl="3" indent="-311150" algn="ctr" rtl="0">
              <a:lnSpc>
                <a:spcPct val="100000"/>
              </a:lnSpc>
              <a:spcBef>
                <a:spcPts val="0"/>
              </a:spcBef>
              <a:spcAft>
                <a:spcPts val="0"/>
              </a:spcAft>
              <a:buSzPts val="1300"/>
              <a:buChar char="●"/>
              <a:defRPr sz="1300"/>
            </a:lvl4pPr>
            <a:lvl5pPr marL="2286000" lvl="4" indent="-304800" algn="ctr" rtl="0">
              <a:lnSpc>
                <a:spcPct val="100000"/>
              </a:lnSpc>
              <a:spcBef>
                <a:spcPts val="0"/>
              </a:spcBef>
              <a:spcAft>
                <a:spcPts val="0"/>
              </a:spcAft>
              <a:buSzPts val="1200"/>
              <a:buChar char="○"/>
              <a:defRPr sz="1200"/>
            </a:lvl5pPr>
            <a:lvl6pPr marL="2743200" lvl="5" indent="-304800" algn="ctr" rtl="0">
              <a:lnSpc>
                <a:spcPct val="100000"/>
              </a:lnSpc>
              <a:spcBef>
                <a:spcPts val="0"/>
              </a:spcBef>
              <a:spcAft>
                <a:spcPts val="0"/>
              </a:spcAft>
              <a:buSzPts val="1200"/>
              <a:buChar char="■"/>
              <a:defRPr sz="1200"/>
            </a:lvl6pPr>
            <a:lvl7pPr marL="3200400" lvl="6" indent="-298450" algn="ctr" rtl="0">
              <a:lnSpc>
                <a:spcPct val="100000"/>
              </a:lnSpc>
              <a:spcBef>
                <a:spcPts val="0"/>
              </a:spcBef>
              <a:spcAft>
                <a:spcPts val="0"/>
              </a:spcAft>
              <a:buSzPts val="1100"/>
              <a:buChar char="●"/>
              <a:defRPr sz="1100"/>
            </a:lvl7pPr>
            <a:lvl8pPr marL="3657600" lvl="7" indent="-298450" algn="ctr" rtl="0">
              <a:lnSpc>
                <a:spcPct val="100000"/>
              </a:lnSpc>
              <a:spcBef>
                <a:spcPts val="0"/>
              </a:spcBef>
              <a:spcAft>
                <a:spcPts val="0"/>
              </a:spcAft>
              <a:buSzPts val="1100"/>
              <a:buChar char="○"/>
              <a:defRPr sz="1100"/>
            </a:lvl8pPr>
            <a:lvl9pPr marL="4114800" lvl="8" indent="-292100" algn="ctr" rtl="0">
              <a:lnSpc>
                <a:spcPct val="100000"/>
              </a:lnSpc>
              <a:spcBef>
                <a:spcPts val="0"/>
              </a:spcBef>
              <a:spcAft>
                <a:spcPts val="0"/>
              </a:spcAft>
              <a:buSzPts val="1000"/>
              <a:buChar char="■"/>
              <a:defRPr sz="1000"/>
            </a:lvl9pPr>
          </a:lstStyle>
          <a:p>
            <a:endParaRPr/>
          </a:p>
        </p:txBody>
      </p:sp>
      <p:sp>
        <p:nvSpPr>
          <p:cNvPr id="54" name="Google Shape;54;p8"/>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cxnSp>
        <p:nvCxnSpPr>
          <p:cNvPr id="55" name="Google Shape;55;p8"/>
          <p:cNvCxnSpPr/>
          <p:nvPr/>
        </p:nvCxnSpPr>
        <p:spPr>
          <a:xfrm>
            <a:off x="4233900" y="1223600"/>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design 1">
  <p:cSld name="TITLE_AND_BODY_2">
    <p:spTree>
      <p:nvGrpSpPr>
        <p:cNvPr id="1" name="Shape 56"/>
        <p:cNvGrpSpPr/>
        <p:nvPr/>
      </p:nvGrpSpPr>
      <p:grpSpPr>
        <a:xfrm>
          <a:off x="0" y="0"/>
          <a:ext cx="0" cy="0"/>
          <a:chOff x="0" y="0"/>
          <a:chExt cx="0" cy="0"/>
        </a:xfrm>
      </p:grpSpPr>
      <p:sp>
        <p:nvSpPr>
          <p:cNvPr id="57" name="Google Shape;57;p9"/>
          <p:cNvSpPr/>
          <p:nvPr/>
        </p:nvSpPr>
        <p:spPr>
          <a:xfrm>
            <a:off x="406950" y="352200"/>
            <a:ext cx="8330100" cy="4311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2200" b="1"/>
            </a:lvl1pPr>
            <a:lvl2pPr lvl="1" algn="ctr" rtl="0">
              <a:spcBef>
                <a:spcPts val="0"/>
              </a:spcBef>
              <a:spcAft>
                <a:spcPts val="0"/>
              </a:spcAft>
              <a:buSzPts val="2400"/>
              <a:buFont typeface="Bodoni"/>
              <a:buNone/>
              <a:defRPr b="1">
                <a:latin typeface="Bodoni"/>
                <a:ea typeface="Bodoni"/>
                <a:cs typeface="Bodoni"/>
                <a:sym typeface="Bodoni"/>
              </a:defRPr>
            </a:lvl2pPr>
            <a:lvl3pPr lvl="2" algn="ctr" rtl="0">
              <a:spcBef>
                <a:spcPts val="0"/>
              </a:spcBef>
              <a:spcAft>
                <a:spcPts val="0"/>
              </a:spcAft>
              <a:buSzPts val="2400"/>
              <a:buFont typeface="Bodoni"/>
              <a:buNone/>
              <a:defRPr b="1">
                <a:latin typeface="Bodoni"/>
                <a:ea typeface="Bodoni"/>
                <a:cs typeface="Bodoni"/>
                <a:sym typeface="Bodoni"/>
              </a:defRPr>
            </a:lvl3pPr>
            <a:lvl4pPr lvl="3" algn="ctr" rtl="0">
              <a:spcBef>
                <a:spcPts val="0"/>
              </a:spcBef>
              <a:spcAft>
                <a:spcPts val="0"/>
              </a:spcAft>
              <a:buSzPts val="2400"/>
              <a:buFont typeface="Bodoni"/>
              <a:buNone/>
              <a:defRPr b="1">
                <a:latin typeface="Bodoni"/>
                <a:ea typeface="Bodoni"/>
                <a:cs typeface="Bodoni"/>
                <a:sym typeface="Bodoni"/>
              </a:defRPr>
            </a:lvl4pPr>
            <a:lvl5pPr lvl="4" algn="ctr" rtl="0">
              <a:spcBef>
                <a:spcPts val="0"/>
              </a:spcBef>
              <a:spcAft>
                <a:spcPts val="0"/>
              </a:spcAft>
              <a:buSzPts val="2400"/>
              <a:buFont typeface="Bodoni"/>
              <a:buNone/>
              <a:defRPr b="1">
                <a:latin typeface="Bodoni"/>
                <a:ea typeface="Bodoni"/>
                <a:cs typeface="Bodoni"/>
                <a:sym typeface="Bodoni"/>
              </a:defRPr>
            </a:lvl5pPr>
            <a:lvl6pPr lvl="5" algn="ctr" rtl="0">
              <a:spcBef>
                <a:spcPts val="0"/>
              </a:spcBef>
              <a:spcAft>
                <a:spcPts val="0"/>
              </a:spcAft>
              <a:buSzPts val="2400"/>
              <a:buFont typeface="Bodoni"/>
              <a:buNone/>
              <a:defRPr b="1">
                <a:latin typeface="Bodoni"/>
                <a:ea typeface="Bodoni"/>
                <a:cs typeface="Bodoni"/>
                <a:sym typeface="Bodoni"/>
              </a:defRPr>
            </a:lvl6pPr>
            <a:lvl7pPr lvl="6" algn="ctr" rtl="0">
              <a:spcBef>
                <a:spcPts val="0"/>
              </a:spcBef>
              <a:spcAft>
                <a:spcPts val="0"/>
              </a:spcAft>
              <a:buSzPts val="2400"/>
              <a:buFont typeface="Bodoni"/>
              <a:buNone/>
              <a:defRPr b="1">
                <a:latin typeface="Bodoni"/>
                <a:ea typeface="Bodoni"/>
                <a:cs typeface="Bodoni"/>
                <a:sym typeface="Bodoni"/>
              </a:defRPr>
            </a:lvl7pPr>
            <a:lvl8pPr lvl="7" algn="ctr" rtl="0">
              <a:spcBef>
                <a:spcPts val="0"/>
              </a:spcBef>
              <a:spcAft>
                <a:spcPts val="0"/>
              </a:spcAft>
              <a:buSzPts val="2400"/>
              <a:buFont typeface="Bodoni"/>
              <a:buNone/>
              <a:defRPr b="1">
                <a:latin typeface="Bodoni"/>
                <a:ea typeface="Bodoni"/>
                <a:cs typeface="Bodoni"/>
                <a:sym typeface="Bodoni"/>
              </a:defRPr>
            </a:lvl8pPr>
            <a:lvl9pPr lvl="8" algn="ctr" rtl="0">
              <a:spcBef>
                <a:spcPts val="0"/>
              </a:spcBef>
              <a:spcAft>
                <a:spcPts val="0"/>
              </a:spcAft>
              <a:buSzPts val="2400"/>
              <a:buFont typeface="Bodoni"/>
              <a:buNone/>
              <a:defRPr b="1">
                <a:latin typeface="Bodoni"/>
                <a:ea typeface="Bodoni"/>
                <a:cs typeface="Bodoni"/>
                <a:sym typeface="Bodoni"/>
              </a:defRPr>
            </a:lvl9pPr>
          </a:lstStyle>
          <a:p>
            <a:endParaRPr/>
          </a:p>
        </p:txBody>
      </p:sp>
      <p:sp>
        <p:nvSpPr>
          <p:cNvPr id="59" name="Google Shape;59;p9"/>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CCCCCC"/>
                </a:solidFill>
                <a:latin typeface="Arvo"/>
                <a:ea typeface="Arvo"/>
                <a:cs typeface="Arvo"/>
                <a:sym typeface="Arvo"/>
              </a:defRPr>
            </a:lvl1pPr>
            <a:lvl2pPr lvl="1" rtl="0">
              <a:buNone/>
              <a:defRPr sz="1200">
                <a:solidFill>
                  <a:srgbClr val="CCCCCC"/>
                </a:solidFill>
                <a:latin typeface="Arvo"/>
                <a:ea typeface="Arvo"/>
                <a:cs typeface="Arvo"/>
                <a:sym typeface="Arvo"/>
              </a:defRPr>
            </a:lvl2pPr>
            <a:lvl3pPr lvl="2" rtl="0">
              <a:buNone/>
              <a:defRPr sz="1200">
                <a:solidFill>
                  <a:srgbClr val="CCCCCC"/>
                </a:solidFill>
                <a:latin typeface="Arvo"/>
                <a:ea typeface="Arvo"/>
                <a:cs typeface="Arvo"/>
                <a:sym typeface="Arvo"/>
              </a:defRPr>
            </a:lvl3pPr>
            <a:lvl4pPr lvl="3" rtl="0">
              <a:buNone/>
              <a:defRPr sz="1200">
                <a:solidFill>
                  <a:srgbClr val="CCCCCC"/>
                </a:solidFill>
                <a:latin typeface="Arvo"/>
                <a:ea typeface="Arvo"/>
                <a:cs typeface="Arvo"/>
                <a:sym typeface="Arvo"/>
              </a:defRPr>
            </a:lvl4pPr>
            <a:lvl5pPr lvl="4" rtl="0">
              <a:buNone/>
              <a:defRPr sz="1200">
                <a:solidFill>
                  <a:srgbClr val="CCCCCC"/>
                </a:solidFill>
                <a:latin typeface="Arvo"/>
                <a:ea typeface="Arvo"/>
                <a:cs typeface="Arvo"/>
                <a:sym typeface="Arvo"/>
              </a:defRPr>
            </a:lvl5pPr>
            <a:lvl6pPr lvl="5" rtl="0">
              <a:buNone/>
              <a:defRPr sz="1200">
                <a:solidFill>
                  <a:srgbClr val="CCCCCC"/>
                </a:solidFill>
                <a:latin typeface="Arvo"/>
                <a:ea typeface="Arvo"/>
                <a:cs typeface="Arvo"/>
                <a:sym typeface="Arvo"/>
              </a:defRPr>
            </a:lvl6pPr>
            <a:lvl7pPr lvl="6" rtl="0">
              <a:buNone/>
              <a:defRPr sz="1200">
                <a:solidFill>
                  <a:srgbClr val="CCCCCC"/>
                </a:solidFill>
                <a:latin typeface="Arvo"/>
                <a:ea typeface="Arvo"/>
                <a:cs typeface="Arvo"/>
                <a:sym typeface="Arvo"/>
              </a:defRPr>
            </a:lvl7pPr>
            <a:lvl8pPr lvl="7" rtl="0">
              <a:buNone/>
              <a:defRPr sz="1200">
                <a:solidFill>
                  <a:srgbClr val="CCCCCC"/>
                </a:solidFill>
                <a:latin typeface="Arvo"/>
                <a:ea typeface="Arvo"/>
                <a:cs typeface="Arvo"/>
                <a:sym typeface="Arvo"/>
              </a:defRPr>
            </a:lvl8pPr>
            <a:lvl9pPr lvl="8" rtl="0">
              <a:buNone/>
              <a:defRPr sz="1200">
                <a:solidFill>
                  <a:srgbClr val="CCCCCC"/>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cxnSp>
        <p:nvCxnSpPr>
          <p:cNvPr id="60" name="Google Shape;60;p9"/>
          <p:cNvCxnSpPr/>
          <p:nvPr/>
        </p:nvCxnSpPr>
        <p:spPr>
          <a:xfrm>
            <a:off x="4233900" y="1223600"/>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ubtitle">
  <p:cSld name="TITLE_AND_BODY_1">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4598900" y="773100"/>
            <a:ext cx="3888000" cy="1206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b="1"/>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3" name="Google Shape;63;p1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lvl1pPr lvl="0" rtl="0">
              <a:buNone/>
              <a:defRPr sz="1200">
                <a:solidFill>
                  <a:srgbClr val="D9D9D9"/>
                </a:solidFill>
                <a:latin typeface="Arvo"/>
                <a:ea typeface="Arvo"/>
                <a:cs typeface="Arvo"/>
                <a:sym typeface="Arvo"/>
              </a:defRPr>
            </a:lvl1pPr>
            <a:lvl2pPr lvl="1" rtl="0">
              <a:buNone/>
              <a:defRPr sz="1200">
                <a:solidFill>
                  <a:srgbClr val="D9D9D9"/>
                </a:solidFill>
                <a:latin typeface="Arvo"/>
                <a:ea typeface="Arvo"/>
                <a:cs typeface="Arvo"/>
                <a:sym typeface="Arvo"/>
              </a:defRPr>
            </a:lvl2pPr>
            <a:lvl3pPr lvl="2" rtl="0">
              <a:buNone/>
              <a:defRPr sz="1200">
                <a:solidFill>
                  <a:srgbClr val="D9D9D9"/>
                </a:solidFill>
                <a:latin typeface="Arvo"/>
                <a:ea typeface="Arvo"/>
                <a:cs typeface="Arvo"/>
                <a:sym typeface="Arvo"/>
              </a:defRPr>
            </a:lvl3pPr>
            <a:lvl4pPr lvl="3" rtl="0">
              <a:buNone/>
              <a:defRPr sz="1200">
                <a:solidFill>
                  <a:srgbClr val="D9D9D9"/>
                </a:solidFill>
                <a:latin typeface="Arvo"/>
                <a:ea typeface="Arvo"/>
                <a:cs typeface="Arvo"/>
                <a:sym typeface="Arvo"/>
              </a:defRPr>
            </a:lvl4pPr>
            <a:lvl5pPr lvl="4" rtl="0">
              <a:buNone/>
              <a:defRPr sz="1200">
                <a:solidFill>
                  <a:srgbClr val="D9D9D9"/>
                </a:solidFill>
                <a:latin typeface="Arvo"/>
                <a:ea typeface="Arvo"/>
                <a:cs typeface="Arvo"/>
                <a:sym typeface="Arvo"/>
              </a:defRPr>
            </a:lvl5pPr>
            <a:lvl6pPr lvl="5" rtl="0">
              <a:buNone/>
              <a:defRPr sz="1200">
                <a:solidFill>
                  <a:srgbClr val="D9D9D9"/>
                </a:solidFill>
                <a:latin typeface="Arvo"/>
                <a:ea typeface="Arvo"/>
                <a:cs typeface="Arvo"/>
                <a:sym typeface="Arvo"/>
              </a:defRPr>
            </a:lvl6pPr>
            <a:lvl7pPr lvl="6" rtl="0">
              <a:buNone/>
              <a:defRPr sz="1200">
                <a:solidFill>
                  <a:srgbClr val="D9D9D9"/>
                </a:solidFill>
                <a:latin typeface="Arvo"/>
                <a:ea typeface="Arvo"/>
                <a:cs typeface="Arvo"/>
                <a:sym typeface="Arvo"/>
              </a:defRPr>
            </a:lvl7pPr>
            <a:lvl8pPr lvl="7" rtl="0">
              <a:buNone/>
              <a:defRPr sz="1200">
                <a:solidFill>
                  <a:srgbClr val="D9D9D9"/>
                </a:solidFill>
                <a:latin typeface="Arvo"/>
                <a:ea typeface="Arvo"/>
                <a:cs typeface="Arvo"/>
                <a:sym typeface="Arvo"/>
              </a:defRPr>
            </a:lvl8pPr>
            <a:lvl9pPr lvl="8" rtl="0">
              <a:buNone/>
              <a:defRPr sz="1200">
                <a:solidFill>
                  <a:srgbClr val="D9D9D9"/>
                </a:solidFill>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
        <p:nvSpPr>
          <p:cNvPr id="64" name="Google Shape;64;p10"/>
          <p:cNvSpPr/>
          <p:nvPr/>
        </p:nvSpPr>
        <p:spPr>
          <a:xfrm>
            <a:off x="0" y="0"/>
            <a:ext cx="4259700" cy="5143500"/>
          </a:xfrm>
          <a:prstGeom prst="snip2DiagRect">
            <a:avLst>
              <a:gd name="adj1" fmla="val 0"/>
              <a:gd name="adj2"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0"/>
          <p:cNvSpPr txBox="1">
            <a:spLocks noGrp="1"/>
          </p:cNvSpPr>
          <p:nvPr>
            <p:ph type="subTitle" idx="1"/>
          </p:nvPr>
        </p:nvSpPr>
        <p:spPr>
          <a:xfrm>
            <a:off x="4598900" y="2968204"/>
            <a:ext cx="2920800" cy="5781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66" name="Google Shape;66;p10"/>
          <p:cNvCxnSpPr/>
          <p:nvPr/>
        </p:nvCxnSpPr>
        <p:spPr>
          <a:xfrm>
            <a:off x="4778200" y="2780625"/>
            <a:ext cx="676200" cy="0"/>
          </a:xfrm>
          <a:prstGeom prst="straightConnector1">
            <a:avLst/>
          </a:prstGeom>
          <a:noFill/>
          <a:ln w="76200"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CFE2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Ubuntu"/>
              <a:buNone/>
              <a:defRPr sz="2400" b="1">
                <a:solidFill>
                  <a:schemeClr val="dk1"/>
                </a:solidFill>
                <a:latin typeface="Ubuntu"/>
                <a:ea typeface="Ubuntu"/>
                <a:cs typeface="Ubuntu"/>
                <a:sym typeface="Ubuntu"/>
              </a:defRPr>
            </a:lvl1pPr>
            <a:lvl2pPr lvl="1"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2pPr>
            <a:lvl3pPr lvl="2"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3pPr>
            <a:lvl4pPr lvl="3"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4pPr>
            <a:lvl5pPr lvl="4"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5pPr>
            <a:lvl6pPr lvl="5"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6pPr>
            <a:lvl7pPr lvl="6"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7pPr>
            <a:lvl8pPr lvl="7"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8pPr>
            <a:lvl9pPr lvl="8" rtl="0">
              <a:spcBef>
                <a:spcPts val="0"/>
              </a:spcBef>
              <a:spcAft>
                <a:spcPts val="0"/>
              </a:spcAft>
              <a:buClr>
                <a:schemeClr val="dk1"/>
              </a:buClr>
              <a:buSzPts val="2400"/>
              <a:buFont typeface="Arvo"/>
              <a:buNone/>
              <a:defRPr sz="2400">
                <a:solidFill>
                  <a:schemeClr val="dk1"/>
                </a:solidFill>
                <a:latin typeface="Arvo"/>
                <a:ea typeface="Arvo"/>
                <a:cs typeface="Arvo"/>
                <a:sym typeface="Arvo"/>
              </a:defRPr>
            </a:lvl9pPr>
          </a:lstStyle>
          <a:p>
            <a:endParaRPr/>
          </a:p>
        </p:txBody>
      </p:sp>
      <p:sp>
        <p:nvSpPr>
          <p:cNvPr id="7" name="Google Shape;7;p1"/>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1pPr>
            <a:lvl2pPr marL="914400" lvl="1" indent="-317500" rtl="0">
              <a:lnSpc>
                <a:spcPct val="100000"/>
              </a:lnSpc>
              <a:spcBef>
                <a:spcPts val="0"/>
              </a:spcBef>
              <a:spcAft>
                <a:spcPts val="0"/>
              </a:spcAft>
              <a:buClr>
                <a:schemeClr val="lt2"/>
              </a:buClr>
              <a:buSzPts val="1400"/>
              <a:buFont typeface="Ubuntu Light"/>
              <a:buChar char="○"/>
              <a:defRPr>
                <a:solidFill>
                  <a:schemeClr val="lt2"/>
                </a:solidFill>
                <a:latin typeface="Ubuntu Light"/>
                <a:ea typeface="Ubuntu Light"/>
                <a:cs typeface="Ubuntu Light"/>
                <a:sym typeface="Ubuntu Light"/>
              </a:defRPr>
            </a:lvl2pPr>
            <a:lvl3pPr marL="1371600" lvl="2" indent="-31115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3pPr>
            <a:lvl4pPr marL="1828800" lvl="3" indent="-311150" rtl="0">
              <a:lnSpc>
                <a:spcPct val="100000"/>
              </a:lnSpc>
              <a:spcBef>
                <a:spcPts val="0"/>
              </a:spcBef>
              <a:spcAft>
                <a:spcPts val="0"/>
              </a:spcAft>
              <a:buClr>
                <a:schemeClr val="lt2"/>
              </a:buClr>
              <a:buSzPts val="1300"/>
              <a:buFont typeface="Ubuntu Light"/>
              <a:buChar char="●"/>
              <a:defRPr sz="1300">
                <a:solidFill>
                  <a:schemeClr val="lt2"/>
                </a:solidFill>
                <a:latin typeface="Ubuntu Light"/>
                <a:ea typeface="Ubuntu Light"/>
                <a:cs typeface="Ubuntu Light"/>
                <a:sym typeface="Ubuntu Light"/>
              </a:defRPr>
            </a:lvl4pPr>
            <a:lvl5pPr marL="2286000" lvl="4" indent="-3048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5pPr>
            <a:lvl6pPr marL="2743200" lvl="5" indent="-304800" rtl="0">
              <a:lnSpc>
                <a:spcPct val="100000"/>
              </a:lnSpc>
              <a:spcBef>
                <a:spcPts val="0"/>
              </a:spcBef>
              <a:spcAft>
                <a:spcPts val="0"/>
              </a:spcAft>
              <a:buClr>
                <a:schemeClr val="lt2"/>
              </a:buClr>
              <a:buSzPts val="1200"/>
              <a:buFont typeface="Ubuntu Light"/>
              <a:buChar char="■"/>
              <a:defRPr sz="1200">
                <a:solidFill>
                  <a:schemeClr val="lt2"/>
                </a:solidFill>
                <a:latin typeface="Ubuntu Light"/>
                <a:ea typeface="Ubuntu Light"/>
                <a:cs typeface="Ubuntu Light"/>
                <a:sym typeface="Ubuntu Light"/>
              </a:defRPr>
            </a:lvl6pPr>
            <a:lvl7pPr marL="3200400" lvl="6" indent="-29845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7pPr>
            <a:lvl8pPr marL="3657600" lvl="7" indent="-298450" rtl="0">
              <a:lnSpc>
                <a:spcPct val="100000"/>
              </a:lnSpc>
              <a:spcBef>
                <a:spcPts val="0"/>
              </a:spcBef>
              <a:spcAft>
                <a:spcPts val="0"/>
              </a:spcAft>
              <a:buClr>
                <a:schemeClr val="lt2"/>
              </a:buClr>
              <a:buSzPts val="1100"/>
              <a:buFont typeface="Ubuntu Light"/>
              <a:buChar char="○"/>
              <a:defRPr sz="1100">
                <a:solidFill>
                  <a:schemeClr val="lt2"/>
                </a:solidFill>
                <a:latin typeface="Ubuntu Light"/>
                <a:ea typeface="Ubuntu Light"/>
                <a:cs typeface="Ubuntu Light"/>
                <a:sym typeface="Ubuntu Light"/>
              </a:defRPr>
            </a:lvl8pPr>
            <a:lvl9pPr marL="4114800" lvl="8" indent="-292100" rtl="0">
              <a:lnSpc>
                <a:spcPct val="100000"/>
              </a:lnSpc>
              <a:spcBef>
                <a:spcPts val="0"/>
              </a:spcBef>
              <a:spcAft>
                <a:spcPts val="0"/>
              </a:spcAft>
              <a:buClr>
                <a:schemeClr val="lt2"/>
              </a:buClr>
              <a:buSzPts val="1000"/>
              <a:buFont typeface="Ubuntu Light"/>
              <a:buChar char="■"/>
              <a:defRPr sz="1000">
                <a:solidFill>
                  <a:schemeClr val="lt2"/>
                </a:solidFill>
                <a:latin typeface="Ubuntu Light"/>
                <a:ea typeface="Ubuntu Light"/>
                <a:cs typeface="Ubuntu Light"/>
                <a:sym typeface="Ubuntu Light"/>
              </a:defRPr>
            </a:lvl9pPr>
          </a:lstStyle>
          <a:p>
            <a:endParaRPr/>
          </a:p>
        </p:txBody>
      </p:sp>
      <p:sp>
        <p:nvSpPr>
          <p:cNvPr id="8" name="Google Shape;8;p1"/>
          <p:cNvSpPr txBox="1">
            <a:spLocks noGrp="1"/>
          </p:cNvSpPr>
          <p:nvPr>
            <p:ph type="sldNum" idx="12"/>
          </p:nvPr>
        </p:nvSpPr>
        <p:spPr>
          <a:xfrm>
            <a:off x="8548658" y="4663217"/>
            <a:ext cx="548700" cy="393600"/>
          </a:xfrm>
          <a:prstGeom prst="rect">
            <a:avLst/>
          </a:prstGeom>
          <a:noFill/>
          <a:ln>
            <a:noFill/>
          </a:ln>
        </p:spPr>
        <p:txBody>
          <a:bodyPr spcFirstLastPara="1" wrap="square" lIns="91425" tIns="91425" rIns="91425" bIns="91425" anchor="ctr" anchorCtr="0">
            <a:noAutofit/>
          </a:bodyPr>
          <a:lstStyle>
            <a:lvl1pPr lvl="0" rtl="0">
              <a:buNone/>
              <a:defRPr sz="1200">
                <a:latin typeface="Arvo"/>
                <a:ea typeface="Arvo"/>
                <a:cs typeface="Arvo"/>
                <a:sym typeface="Arvo"/>
              </a:defRPr>
            </a:lvl1pPr>
            <a:lvl2pPr lvl="1" rtl="0">
              <a:buNone/>
              <a:defRPr sz="1200">
                <a:latin typeface="Arvo"/>
                <a:ea typeface="Arvo"/>
                <a:cs typeface="Arvo"/>
                <a:sym typeface="Arvo"/>
              </a:defRPr>
            </a:lvl2pPr>
            <a:lvl3pPr lvl="2" rtl="0">
              <a:buNone/>
              <a:defRPr sz="1200">
                <a:latin typeface="Arvo"/>
                <a:ea typeface="Arvo"/>
                <a:cs typeface="Arvo"/>
                <a:sym typeface="Arvo"/>
              </a:defRPr>
            </a:lvl3pPr>
            <a:lvl4pPr lvl="3" rtl="0">
              <a:buNone/>
              <a:defRPr sz="1200">
                <a:latin typeface="Arvo"/>
                <a:ea typeface="Arvo"/>
                <a:cs typeface="Arvo"/>
                <a:sym typeface="Arvo"/>
              </a:defRPr>
            </a:lvl4pPr>
            <a:lvl5pPr lvl="4" rtl="0">
              <a:buNone/>
              <a:defRPr sz="1200">
                <a:latin typeface="Arvo"/>
                <a:ea typeface="Arvo"/>
                <a:cs typeface="Arvo"/>
                <a:sym typeface="Arvo"/>
              </a:defRPr>
            </a:lvl5pPr>
            <a:lvl6pPr lvl="5" rtl="0">
              <a:buNone/>
              <a:defRPr sz="1200">
                <a:latin typeface="Arvo"/>
                <a:ea typeface="Arvo"/>
                <a:cs typeface="Arvo"/>
                <a:sym typeface="Arvo"/>
              </a:defRPr>
            </a:lvl6pPr>
            <a:lvl7pPr lvl="6" rtl="0">
              <a:buNone/>
              <a:defRPr sz="1200">
                <a:latin typeface="Arvo"/>
                <a:ea typeface="Arvo"/>
                <a:cs typeface="Arvo"/>
                <a:sym typeface="Arvo"/>
              </a:defRPr>
            </a:lvl7pPr>
            <a:lvl8pPr lvl="7" rtl="0">
              <a:buNone/>
              <a:defRPr sz="1200">
                <a:latin typeface="Arvo"/>
                <a:ea typeface="Arvo"/>
                <a:cs typeface="Arvo"/>
                <a:sym typeface="Arvo"/>
              </a:defRPr>
            </a:lvl8pPr>
            <a:lvl9pPr lvl="8" rtl="0">
              <a:buNone/>
              <a:defRPr sz="1200">
                <a:latin typeface="Arvo"/>
                <a:ea typeface="Arvo"/>
                <a:cs typeface="Arvo"/>
                <a:sym typeface="Arvo"/>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8.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ctrTitle"/>
          </p:nvPr>
        </p:nvSpPr>
        <p:spPr>
          <a:xfrm>
            <a:off x="1610650" y="1856275"/>
            <a:ext cx="6157800" cy="87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tx2">
                    <a:lumMod val="50000"/>
                  </a:schemeClr>
                </a:solidFill>
              </a:rPr>
              <a:t>CTG ASSIGNMENT</a:t>
            </a:r>
            <a:endParaRPr i="1">
              <a:solidFill>
                <a:schemeClr val="tx2">
                  <a:lumMod val="50000"/>
                </a:schemeClr>
              </a:solidFill>
            </a:endParaRPr>
          </a:p>
        </p:txBody>
      </p:sp>
      <p:sp>
        <p:nvSpPr>
          <p:cNvPr id="197" name="Google Shape;197;p30"/>
          <p:cNvSpPr txBox="1"/>
          <p:nvPr/>
        </p:nvSpPr>
        <p:spPr>
          <a:xfrm>
            <a:off x="1610650" y="1220000"/>
            <a:ext cx="4004400" cy="658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solidFill>
                  <a:schemeClr val="dk1"/>
                </a:solidFill>
                <a:latin typeface="Ubuntu Light"/>
                <a:ea typeface="Ubuntu Light"/>
                <a:cs typeface="Ubuntu Light"/>
                <a:sym typeface="Ubuntu Light"/>
              </a:rPr>
              <a:t>GROUP 4</a:t>
            </a:r>
            <a:endParaRPr sz="1800">
              <a:solidFill>
                <a:schemeClr val="dk1"/>
              </a:solidFill>
              <a:latin typeface="Ubuntu Light"/>
              <a:ea typeface="Ubuntu Light"/>
              <a:cs typeface="Ubuntu Light"/>
              <a:sym typeface="Ubuntu Light"/>
            </a:endParaRPr>
          </a:p>
        </p:txBody>
      </p:sp>
      <p:sp>
        <p:nvSpPr>
          <p:cNvPr id="198" name="Google Shape;198;p30"/>
          <p:cNvSpPr txBox="1">
            <a:spLocks noGrp="1"/>
          </p:cNvSpPr>
          <p:nvPr>
            <p:ph type="subTitle" idx="4294967295"/>
          </p:nvPr>
        </p:nvSpPr>
        <p:spPr>
          <a:xfrm>
            <a:off x="1610650" y="2731975"/>
            <a:ext cx="39000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Calibri"/>
                <a:ea typeface="Calibri"/>
                <a:cs typeface="Calibri"/>
                <a:sym typeface="Calibri"/>
              </a:rPr>
              <a:t>By: Edward, Che Peng, Daniel, Minn</a:t>
            </a:r>
            <a:endParaRPr>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9"/>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Encryption</a:t>
            </a:r>
            <a:endParaRPr/>
          </a:p>
        </p:txBody>
      </p:sp>
      <p:sp>
        <p:nvSpPr>
          <p:cNvPr id="271" name="Google Shape;271;p39"/>
          <p:cNvSpPr txBox="1">
            <a:spLocks noGrp="1"/>
          </p:cNvSpPr>
          <p:nvPr>
            <p:ph type="body" idx="1"/>
          </p:nvPr>
        </p:nvSpPr>
        <p:spPr>
          <a:xfrm>
            <a:off x="1225650" y="1648100"/>
            <a:ext cx="6692700" cy="2502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595959"/>
              </a:buClr>
              <a:buSzPts val="1500"/>
              <a:buFont typeface="Ubuntu"/>
              <a:buChar char="-"/>
            </a:pPr>
            <a:r>
              <a:rPr lang="en" sz="1500" b="1">
                <a:solidFill>
                  <a:srgbClr val="595959"/>
                </a:solidFill>
                <a:latin typeface="Ubuntu"/>
                <a:ea typeface="Ubuntu"/>
                <a:cs typeface="Ubuntu"/>
                <a:sym typeface="Ubuntu"/>
              </a:rPr>
              <a:t>K is chosen at random and must be in the cyclic group</a:t>
            </a:r>
            <a:endParaRPr sz="1500" b="1">
              <a:solidFill>
                <a:srgbClr val="595959"/>
              </a:solidFill>
              <a:latin typeface="Ubuntu"/>
              <a:ea typeface="Ubuntu"/>
              <a:cs typeface="Ubuntu"/>
              <a:sym typeface="Ubuntu"/>
            </a:endParaRPr>
          </a:p>
          <a:p>
            <a:pPr marL="0" lvl="0" indent="0" algn="l" rtl="0">
              <a:spcBef>
                <a:spcPts val="0"/>
              </a:spcBef>
              <a:spcAft>
                <a:spcPts val="0"/>
              </a:spcAft>
              <a:buNone/>
            </a:pPr>
            <a:endParaRPr sz="1500" b="1">
              <a:solidFill>
                <a:srgbClr val="595959"/>
              </a:solidFill>
              <a:latin typeface="Ubuntu"/>
              <a:ea typeface="Ubuntu"/>
              <a:cs typeface="Ubuntu"/>
              <a:sym typeface="Ubuntu"/>
            </a:endParaRPr>
          </a:p>
          <a:p>
            <a:pPr marL="457200" lvl="0" indent="-323850" algn="l" rtl="0">
              <a:spcBef>
                <a:spcPts val="0"/>
              </a:spcBef>
              <a:spcAft>
                <a:spcPts val="0"/>
              </a:spcAft>
              <a:buClr>
                <a:srgbClr val="595959"/>
              </a:buClr>
              <a:buSzPts val="1500"/>
              <a:buFont typeface="Ubuntu"/>
              <a:buChar char="-"/>
            </a:pPr>
            <a:r>
              <a:rPr lang="en" sz="1500" b="1">
                <a:solidFill>
                  <a:srgbClr val="595959"/>
                </a:solidFill>
                <a:latin typeface="Ubuntu"/>
                <a:ea typeface="Ubuntu"/>
                <a:cs typeface="Ubuntu"/>
                <a:sym typeface="Ubuntu"/>
              </a:rPr>
              <a:t>p is calculated from p = g ** k</a:t>
            </a:r>
            <a:endParaRPr sz="1500" b="1">
              <a:solidFill>
                <a:srgbClr val="595959"/>
              </a:solidFill>
              <a:latin typeface="Ubuntu"/>
              <a:ea typeface="Ubuntu"/>
              <a:cs typeface="Ubuntu"/>
              <a:sym typeface="Ubuntu"/>
            </a:endParaRPr>
          </a:p>
          <a:p>
            <a:pPr marL="457200" lvl="0" indent="0" algn="l" rtl="0">
              <a:spcBef>
                <a:spcPts val="0"/>
              </a:spcBef>
              <a:spcAft>
                <a:spcPts val="0"/>
              </a:spcAft>
              <a:buNone/>
            </a:pPr>
            <a:endParaRPr sz="1500" b="1">
              <a:solidFill>
                <a:srgbClr val="595959"/>
              </a:solidFill>
              <a:latin typeface="Ubuntu"/>
              <a:ea typeface="Ubuntu"/>
              <a:cs typeface="Ubuntu"/>
              <a:sym typeface="Ubuntu"/>
            </a:endParaRPr>
          </a:p>
          <a:p>
            <a:pPr marL="457200" lvl="0" indent="-323850" algn="l" rtl="0">
              <a:spcBef>
                <a:spcPts val="0"/>
              </a:spcBef>
              <a:spcAft>
                <a:spcPts val="0"/>
              </a:spcAft>
              <a:buClr>
                <a:srgbClr val="595959"/>
              </a:buClr>
              <a:buSzPts val="1500"/>
              <a:buFont typeface="Ubuntu"/>
              <a:buChar char="-"/>
            </a:pPr>
            <a:r>
              <a:rPr lang="en" sz="1500" b="1">
                <a:solidFill>
                  <a:srgbClr val="595959"/>
                </a:solidFill>
                <a:latin typeface="Ubuntu"/>
                <a:ea typeface="Ubuntu"/>
                <a:cs typeface="Ubuntu"/>
                <a:sym typeface="Ubuntu"/>
              </a:rPr>
              <a:t>S is calculated from s = h ** k</a:t>
            </a:r>
            <a:endParaRPr sz="1500" b="1">
              <a:solidFill>
                <a:srgbClr val="595959"/>
              </a:solidFill>
              <a:latin typeface="Ubuntu"/>
              <a:ea typeface="Ubuntu"/>
              <a:cs typeface="Ubuntu"/>
              <a:sym typeface="Ubuntu"/>
            </a:endParaRPr>
          </a:p>
          <a:p>
            <a:pPr marL="457200" lvl="0" indent="0" algn="l" rtl="0">
              <a:spcBef>
                <a:spcPts val="0"/>
              </a:spcBef>
              <a:spcAft>
                <a:spcPts val="0"/>
              </a:spcAft>
              <a:buNone/>
            </a:pPr>
            <a:endParaRPr sz="1500" b="1">
              <a:solidFill>
                <a:srgbClr val="595959"/>
              </a:solidFill>
              <a:latin typeface="Ubuntu"/>
              <a:ea typeface="Ubuntu"/>
              <a:cs typeface="Ubuntu"/>
              <a:sym typeface="Ubuntu"/>
            </a:endParaRPr>
          </a:p>
          <a:p>
            <a:pPr marL="457200" lvl="0" indent="-323850" algn="l" rtl="0">
              <a:spcBef>
                <a:spcPts val="0"/>
              </a:spcBef>
              <a:spcAft>
                <a:spcPts val="0"/>
              </a:spcAft>
              <a:buClr>
                <a:srgbClr val="595959"/>
              </a:buClr>
              <a:buSzPts val="1500"/>
              <a:buFont typeface="Ubuntu"/>
              <a:buChar char="-"/>
            </a:pPr>
            <a:r>
              <a:rPr lang="en" sz="1500" b="1">
                <a:solidFill>
                  <a:srgbClr val="595959"/>
                </a:solidFill>
                <a:latin typeface="Ubuntu"/>
                <a:ea typeface="Ubuntu"/>
                <a:cs typeface="Ubuntu"/>
                <a:sym typeface="Ubuntu"/>
              </a:rPr>
              <a:t>Encrypted values are sent as a pair (p,s*M)</a:t>
            </a:r>
            <a:endParaRPr sz="1500" b="1">
              <a:solidFill>
                <a:srgbClr val="595959"/>
              </a:solidFill>
              <a:latin typeface="Ubuntu"/>
              <a:ea typeface="Ubuntu"/>
              <a:cs typeface="Ubuntu"/>
              <a:sym typeface="Ubuntu"/>
            </a:endParaRPr>
          </a:p>
        </p:txBody>
      </p:sp>
      <p:sp>
        <p:nvSpPr>
          <p:cNvPr id="272" name="Google Shape;272;p39"/>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EL-GAMAL</a:t>
            </a:r>
            <a:endParaRPr sz="16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0"/>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Code For ElGamal Encryption</a:t>
            </a:r>
            <a:endParaRPr/>
          </a:p>
        </p:txBody>
      </p:sp>
      <p:sp>
        <p:nvSpPr>
          <p:cNvPr id="278" name="Google Shape;278;p40"/>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279" name="Google Shape;279;p40"/>
          <p:cNvPicPr preferRelativeResize="0"/>
          <p:nvPr/>
        </p:nvPicPr>
        <p:blipFill rotWithShape="1">
          <a:blip r:embed="rId3">
            <a:alphaModFix/>
          </a:blip>
          <a:srcRect r="1989"/>
          <a:stretch/>
        </p:blipFill>
        <p:spPr>
          <a:xfrm>
            <a:off x="462425" y="1645650"/>
            <a:ext cx="8219150" cy="2163700"/>
          </a:xfrm>
          <a:prstGeom prst="rect">
            <a:avLst/>
          </a:prstGeom>
          <a:noFill/>
          <a:ln>
            <a:noFill/>
          </a:ln>
        </p:spPr>
      </p:pic>
      <p:sp>
        <p:nvSpPr>
          <p:cNvPr id="280" name="Google Shape;280;p40"/>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EL-GAMAL</a:t>
            </a:r>
            <a:endParaRPr sz="16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1"/>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Decryption</a:t>
            </a:r>
            <a:endParaRPr/>
          </a:p>
        </p:txBody>
      </p:sp>
      <p:sp>
        <p:nvSpPr>
          <p:cNvPr id="286" name="Google Shape;286;p41"/>
          <p:cNvSpPr txBox="1">
            <a:spLocks noGrp="1"/>
          </p:cNvSpPr>
          <p:nvPr>
            <p:ph type="body" idx="1"/>
          </p:nvPr>
        </p:nvSpPr>
        <p:spPr>
          <a:xfrm>
            <a:off x="1633500" y="1640775"/>
            <a:ext cx="5877000" cy="2502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Formula for decryption process - M = (s*M / p ** x)</a:t>
            </a:r>
            <a:endParaRPr b="1" dirty="0">
              <a:solidFill>
                <a:srgbClr val="595959"/>
              </a:solidFill>
              <a:latin typeface="Ubuntu"/>
              <a:ea typeface="Ubuntu"/>
              <a:cs typeface="Ubuntu"/>
              <a:sym typeface="Ubuntu"/>
            </a:endParaRPr>
          </a:p>
          <a:p>
            <a:pPr marL="457200" lvl="0" indent="0" algn="l" rtl="0">
              <a:spcBef>
                <a:spcPts val="0"/>
              </a:spcBef>
              <a:spcAft>
                <a:spcPts val="0"/>
              </a:spcAft>
              <a:buNone/>
            </a:pP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s can be simplified from s = h ** k to s = (g**x)**k</a:t>
            </a:r>
            <a:endParaRPr b="1" dirty="0">
              <a:solidFill>
                <a:srgbClr val="595959"/>
              </a:solidFill>
              <a:latin typeface="Ubuntu"/>
              <a:ea typeface="Ubuntu"/>
              <a:cs typeface="Ubuntu"/>
              <a:sym typeface="Ubuntu"/>
            </a:endParaRPr>
          </a:p>
          <a:p>
            <a:pPr marL="457200" lvl="0" indent="0" algn="l" rtl="0">
              <a:spcBef>
                <a:spcPts val="0"/>
              </a:spcBef>
              <a:spcAft>
                <a:spcPts val="0"/>
              </a:spcAft>
              <a:buNone/>
            </a:pP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p ** x can be simplified to (g ** k) ** x</a:t>
            </a:r>
            <a:endParaRPr b="1" dirty="0">
              <a:solidFill>
                <a:srgbClr val="595959"/>
              </a:solidFill>
              <a:latin typeface="Ubuntu"/>
              <a:ea typeface="Ubuntu"/>
              <a:cs typeface="Ubuntu"/>
              <a:sym typeface="Ubuntu"/>
            </a:endParaRPr>
          </a:p>
          <a:p>
            <a:pPr marL="457200" lvl="0" indent="0" algn="l" rtl="0">
              <a:spcBef>
                <a:spcPts val="0"/>
              </a:spcBef>
              <a:spcAft>
                <a:spcPts val="0"/>
              </a:spcAft>
              <a:buNone/>
            </a:pP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Since (g**x)**k is always equal to (g ** k) ** x</a:t>
            </a:r>
            <a:endParaRPr b="1" dirty="0">
              <a:solidFill>
                <a:srgbClr val="595959"/>
              </a:solidFill>
              <a:latin typeface="Ubuntu"/>
              <a:ea typeface="Ubuntu"/>
              <a:cs typeface="Ubuntu"/>
              <a:sym typeface="Ubuntu"/>
            </a:endParaRPr>
          </a:p>
          <a:p>
            <a:pPr marL="457200" lvl="0" indent="0" algn="l" rtl="0">
              <a:spcBef>
                <a:spcPts val="0"/>
              </a:spcBef>
              <a:spcAft>
                <a:spcPts val="0"/>
              </a:spcAft>
              <a:buNone/>
            </a:pP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Plain Text can be found through simple division</a:t>
            </a:r>
            <a:endParaRPr b="1" dirty="0">
              <a:solidFill>
                <a:srgbClr val="595959"/>
              </a:solidFill>
              <a:latin typeface="Ubuntu"/>
              <a:ea typeface="Ubuntu"/>
              <a:cs typeface="Ubuntu"/>
              <a:sym typeface="Ubuntu"/>
            </a:endParaRPr>
          </a:p>
        </p:txBody>
      </p:sp>
      <p:sp>
        <p:nvSpPr>
          <p:cNvPr id="287" name="Google Shape;287;p41"/>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EL-GAMAL</a:t>
            </a:r>
            <a:endParaRPr sz="16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2"/>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Code For ElGamal Decryption</a:t>
            </a:r>
            <a:endParaRPr/>
          </a:p>
        </p:txBody>
      </p:sp>
      <p:sp>
        <p:nvSpPr>
          <p:cNvPr id="293" name="Google Shape;293;p42"/>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294" name="Google Shape;294;p42"/>
          <p:cNvPicPr preferRelativeResize="0"/>
          <p:nvPr/>
        </p:nvPicPr>
        <p:blipFill rotWithShape="1">
          <a:blip r:embed="rId3">
            <a:alphaModFix/>
          </a:blip>
          <a:srcRect l="1388" r="6631"/>
          <a:stretch/>
        </p:blipFill>
        <p:spPr>
          <a:xfrm>
            <a:off x="653638" y="2046625"/>
            <a:ext cx="7836725" cy="1381300"/>
          </a:xfrm>
          <a:prstGeom prst="rect">
            <a:avLst/>
          </a:prstGeom>
          <a:noFill/>
          <a:ln>
            <a:noFill/>
          </a:ln>
        </p:spPr>
      </p:pic>
      <p:sp>
        <p:nvSpPr>
          <p:cNvPr id="295" name="Google Shape;295;p42"/>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EL-GAMAL</a:t>
            </a:r>
            <a:endParaRPr sz="1600">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3"/>
          <p:cNvSpPr txBox="1">
            <a:spLocks noGrp="1"/>
          </p:cNvSpPr>
          <p:nvPr>
            <p:ph type="title" idx="4"/>
          </p:nvPr>
        </p:nvSpPr>
        <p:spPr>
          <a:xfrm>
            <a:off x="1197000" y="927075"/>
            <a:ext cx="2501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STRENGTHS</a:t>
            </a:r>
            <a:endParaRPr sz="2400"/>
          </a:p>
        </p:txBody>
      </p:sp>
      <p:sp>
        <p:nvSpPr>
          <p:cNvPr id="301" name="Google Shape;301;p43"/>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200">
                <a:solidFill>
                  <a:srgbClr val="CCCCCC"/>
                </a:solidFill>
                <a:latin typeface="Arvo"/>
                <a:ea typeface="Arvo"/>
                <a:cs typeface="Arvo"/>
                <a:sym typeface="Arvo"/>
              </a:rPr>
              <a:t>14</a:t>
            </a:fld>
            <a:endParaRPr sz="1200">
              <a:solidFill>
                <a:srgbClr val="CCCCCC"/>
              </a:solidFill>
              <a:latin typeface="Arvo"/>
              <a:ea typeface="Arvo"/>
              <a:cs typeface="Arvo"/>
              <a:sym typeface="Arvo"/>
            </a:endParaRPr>
          </a:p>
        </p:txBody>
      </p:sp>
      <p:cxnSp>
        <p:nvCxnSpPr>
          <p:cNvPr id="302" name="Google Shape;302;p43"/>
          <p:cNvCxnSpPr/>
          <p:nvPr/>
        </p:nvCxnSpPr>
        <p:spPr>
          <a:xfrm>
            <a:off x="4550550" y="1941425"/>
            <a:ext cx="0" cy="1927500"/>
          </a:xfrm>
          <a:prstGeom prst="straightConnector1">
            <a:avLst/>
          </a:prstGeom>
          <a:noFill/>
          <a:ln w="38100" cap="flat" cmpd="sng">
            <a:solidFill>
              <a:schemeClr val="accent1"/>
            </a:solidFill>
            <a:prstDash val="solid"/>
            <a:round/>
            <a:headEnd type="none" w="med" len="med"/>
            <a:tailEnd type="none" w="med" len="med"/>
          </a:ln>
        </p:spPr>
      </p:cxnSp>
      <p:sp>
        <p:nvSpPr>
          <p:cNvPr id="303" name="Google Shape;303;p43"/>
          <p:cNvSpPr txBox="1">
            <a:spLocks noGrp="1"/>
          </p:cNvSpPr>
          <p:nvPr>
            <p:ph type="body" idx="4294967295"/>
          </p:nvPr>
        </p:nvSpPr>
        <p:spPr>
          <a:xfrm>
            <a:off x="776775" y="1640425"/>
            <a:ext cx="3499200" cy="21009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595959"/>
              </a:buClr>
              <a:buSzPts val="1400"/>
              <a:buFont typeface="Ubuntu"/>
              <a:buChar char="-"/>
            </a:pPr>
            <a:r>
              <a:rPr lang="en" b="1">
                <a:solidFill>
                  <a:srgbClr val="595959"/>
                </a:solidFill>
                <a:latin typeface="Ubuntu"/>
                <a:ea typeface="Ubuntu"/>
                <a:cs typeface="Ubuntu"/>
                <a:sym typeface="Ubuntu"/>
              </a:rPr>
              <a:t>Probabilistic encryption </a:t>
            </a:r>
            <a:endParaRPr b="1">
              <a:solidFill>
                <a:srgbClr val="595959"/>
              </a:solidFill>
              <a:latin typeface="Ubuntu"/>
              <a:ea typeface="Ubuntu"/>
              <a:cs typeface="Ubuntu"/>
              <a:sym typeface="Ubuntu"/>
            </a:endParaRPr>
          </a:p>
          <a:p>
            <a:pPr marL="457200" lvl="0" indent="-317500" algn="l" rtl="0">
              <a:lnSpc>
                <a:spcPct val="150000"/>
              </a:lnSpc>
              <a:spcBef>
                <a:spcPts val="0"/>
              </a:spcBef>
              <a:spcAft>
                <a:spcPts val="0"/>
              </a:spcAft>
              <a:buClr>
                <a:srgbClr val="595959"/>
              </a:buClr>
              <a:buSzPts val="1400"/>
              <a:buFont typeface="Ubuntu"/>
              <a:buChar char="-"/>
            </a:pPr>
            <a:r>
              <a:rPr lang="en" b="1">
                <a:solidFill>
                  <a:srgbClr val="595959"/>
                </a:solidFill>
                <a:latin typeface="Ubuntu"/>
                <a:ea typeface="Ubuntu"/>
                <a:cs typeface="Ubuntu"/>
                <a:sym typeface="Ubuntu"/>
              </a:rPr>
              <a:t>Different cipher text will be produced</a:t>
            </a:r>
            <a:endParaRPr b="1">
              <a:solidFill>
                <a:srgbClr val="595959"/>
              </a:solidFill>
              <a:latin typeface="Ubuntu"/>
              <a:ea typeface="Ubuntu"/>
              <a:cs typeface="Ubuntu"/>
              <a:sym typeface="Ubuntu"/>
            </a:endParaRPr>
          </a:p>
          <a:p>
            <a:pPr marL="457200" lvl="0" indent="-317500" algn="l" rtl="0">
              <a:lnSpc>
                <a:spcPct val="100000"/>
              </a:lnSpc>
              <a:spcBef>
                <a:spcPts val="0"/>
              </a:spcBef>
              <a:spcAft>
                <a:spcPts val="0"/>
              </a:spcAft>
              <a:buSzPts val="1400"/>
              <a:buFont typeface="Ubuntu"/>
              <a:buChar char="-"/>
            </a:pPr>
            <a:r>
              <a:rPr lang="en" b="1">
                <a:solidFill>
                  <a:srgbClr val="595959"/>
                </a:solidFill>
                <a:latin typeface="Ubuntu"/>
                <a:ea typeface="Ubuntu"/>
                <a:cs typeface="Ubuntu"/>
                <a:sym typeface="Ubuntu"/>
              </a:rPr>
              <a:t>Keys with discrete logarithm using cyclic groups</a:t>
            </a:r>
            <a:r>
              <a:rPr lang="en" sz="1600" b="1">
                <a:solidFill>
                  <a:srgbClr val="595959"/>
                </a:solidFill>
                <a:latin typeface="Calibri"/>
                <a:ea typeface="Calibri"/>
                <a:cs typeface="Calibri"/>
                <a:sym typeface="Calibri"/>
              </a:rPr>
              <a:t>	</a:t>
            </a:r>
            <a:r>
              <a:rPr lang="en" sz="1850">
                <a:solidFill>
                  <a:srgbClr val="595959"/>
                </a:solidFill>
              </a:rPr>
              <a:t>	</a:t>
            </a:r>
            <a:r>
              <a:rPr lang="en" sz="1850">
                <a:solidFill>
                  <a:schemeClr val="dk1"/>
                </a:solidFill>
              </a:rPr>
              <a:t>				</a:t>
            </a:r>
            <a:endParaRPr sz="1850">
              <a:solidFill>
                <a:schemeClr val="dk1"/>
              </a:solidFill>
            </a:endParaRPr>
          </a:p>
          <a:p>
            <a:pPr marL="3657600" lvl="0" indent="0" algn="l" rtl="0">
              <a:lnSpc>
                <a:spcPct val="150000"/>
              </a:lnSpc>
              <a:spcBef>
                <a:spcPts val="0"/>
              </a:spcBef>
              <a:spcAft>
                <a:spcPts val="0"/>
              </a:spcAft>
              <a:buClr>
                <a:schemeClr val="dk1"/>
              </a:buClr>
              <a:buSzPts val="1100"/>
              <a:buFont typeface="Arial"/>
              <a:buNone/>
            </a:pPr>
            <a:endParaRPr sz="1200" b="1">
              <a:solidFill>
                <a:srgbClr val="006699"/>
              </a:solidFill>
            </a:endParaRPr>
          </a:p>
          <a:p>
            <a:pPr marL="0" lvl="0" indent="457200" algn="l" rtl="0">
              <a:lnSpc>
                <a:spcPct val="150000"/>
              </a:lnSpc>
              <a:spcBef>
                <a:spcPts val="0"/>
              </a:spcBef>
              <a:spcAft>
                <a:spcPts val="0"/>
              </a:spcAft>
              <a:buClr>
                <a:schemeClr val="dk1"/>
              </a:buClr>
              <a:buSzPts val="1100"/>
              <a:buFont typeface="Arial"/>
              <a:buNone/>
            </a:pPr>
            <a:endParaRPr/>
          </a:p>
        </p:txBody>
      </p:sp>
      <p:sp>
        <p:nvSpPr>
          <p:cNvPr id="304" name="Google Shape;304;p43"/>
          <p:cNvSpPr txBox="1">
            <a:spLocks noGrp="1"/>
          </p:cNvSpPr>
          <p:nvPr>
            <p:ph type="title" idx="4"/>
          </p:nvPr>
        </p:nvSpPr>
        <p:spPr>
          <a:xfrm>
            <a:off x="5367225" y="927075"/>
            <a:ext cx="2501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WEAKNESSES</a:t>
            </a:r>
            <a:endParaRPr sz="2400"/>
          </a:p>
        </p:txBody>
      </p:sp>
      <p:sp>
        <p:nvSpPr>
          <p:cNvPr id="305" name="Google Shape;305;p43"/>
          <p:cNvSpPr txBox="1"/>
          <p:nvPr/>
        </p:nvSpPr>
        <p:spPr>
          <a:xfrm>
            <a:off x="5717475" y="1786200"/>
            <a:ext cx="1800600" cy="723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595959"/>
              </a:buClr>
              <a:buSzPts val="1400"/>
              <a:buFont typeface="Ubuntu"/>
              <a:buChar char="-"/>
            </a:pPr>
            <a:r>
              <a:rPr lang="en" b="1">
                <a:solidFill>
                  <a:srgbClr val="595959"/>
                </a:solidFill>
                <a:latin typeface="Ubuntu"/>
                <a:ea typeface="Ubuntu"/>
                <a:cs typeface="Ubuntu"/>
                <a:sym typeface="Ubuntu"/>
              </a:rPr>
              <a:t>Slower speed</a:t>
            </a:r>
            <a:endParaRPr b="1">
              <a:solidFill>
                <a:srgbClr val="595959"/>
              </a:solidFill>
              <a:latin typeface="Ubuntu"/>
              <a:ea typeface="Ubuntu"/>
              <a:cs typeface="Ubuntu"/>
              <a:sym typeface="Ubuntu"/>
            </a:endParaRPr>
          </a:p>
          <a:p>
            <a:pPr marL="457200" lvl="0" indent="-317500" algn="l" rtl="0">
              <a:lnSpc>
                <a:spcPct val="150000"/>
              </a:lnSpc>
              <a:spcBef>
                <a:spcPts val="0"/>
              </a:spcBef>
              <a:spcAft>
                <a:spcPts val="0"/>
              </a:spcAft>
              <a:buClr>
                <a:srgbClr val="595959"/>
              </a:buClr>
              <a:buSzPts val="1400"/>
              <a:buFont typeface="Ubuntu"/>
              <a:buChar char="-"/>
            </a:pPr>
            <a:r>
              <a:rPr lang="en" b="1">
                <a:solidFill>
                  <a:srgbClr val="595959"/>
                </a:solidFill>
                <a:latin typeface="Ubuntu"/>
                <a:ea typeface="Ubuntu"/>
                <a:cs typeface="Ubuntu"/>
                <a:sym typeface="Ubuntu"/>
              </a:rPr>
              <a:t>Malleable</a:t>
            </a:r>
            <a:endParaRPr sz="1600" b="1">
              <a:solidFill>
                <a:schemeClr val="dk2"/>
              </a:solidFill>
              <a:latin typeface="Calibri"/>
              <a:ea typeface="Calibri"/>
              <a:cs typeface="Calibri"/>
              <a:sym typeface="Calibri"/>
            </a:endParaRPr>
          </a:p>
        </p:txBody>
      </p:sp>
      <p:sp>
        <p:nvSpPr>
          <p:cNvPr id="306" name="Google Shape;306;p43"/>
          <p:cNvSpPr txBox="1">
            <a:spLocks noGrp="1"/>
          </p:cNvSpPr>
          <p:nvPr>
            <p:ph type="title" idx="4"/>
          </p:nvPr>
        </p:nvSpPr>
        <p:spPr>
          <a:xfrm>
            <a:off x="418225" y="376825"/>
            <a:ext cx="1416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EL-GAMAL</a:t>
            </a:r>
            <a:endParaRPr sz="1600">
              <a:solidFill>
                <a:srgbClr val="43434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4"/>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Paillier</a:t>
            </a:r>
            <a:endParaRPr/>
          </a:p>
        </p:txBody>
      </p:sp>
      <p:sp>
        <p:nvSpPr>
          <p:cNvPr id="312" name="Google Shape;312;p44"/>
          <p:cNvSpPr txBox="1">
            <a:spLocks noGrp="1"/>
          </p:cNvSpPr>
          <p:nvPr>
            <p:ph type="body" idx="1"/>
          </p:nvPr>
        </p:nvSpPr>
        <p:spPr>
          <a:xfrm>
            <a:off x="1633500" y="1684800"/>
            <a:ext cx="5877000" cy="2502000"/>
          </a:xfrm>
          <a:prstGeom prst="rect">
            <a:avLst/>
          </a:prstGeom>
        </p:spPr>
        <p:txBody>
          <a:bodyPr spcFirstLastPara="1" wrap="square" lIns="91425" tIns="91425" rIns="91425" bIns="91425" anchor="t" anchorCtr="0">
            <a:noAutofit/>
          </a:bodyPr>
          <a:lstStyle/>
          <a:p>
            <a:pPr marL="457200" lvl="0" indent="-317500" algn="ctr" rtl="0">
              <a:spcBef>
                <a:spcPts val="0"/>
              </a:spcBef>
              <a:spcAft>
                <a:spcPts val="0"/>
              </a:spcAft>
              <a:buClr>
                <a:srgbClr val="595959"/>
              </a:buClr>
              <a:buSzPts val="1400"/>
              <a:buFont typeface="Ubuntu"/>
              <a:buChar char="-"/>
            </a:pPr>
            <a:r>
              <a:rPr lang="en" b="1">
                <a:solidFill>
                  <a:srgbClr val="595959"/>
                </a:solidFill>
                <a:latin typeface="Ubuntu"/>
                <a:ea typeface="Ubuntu"/>
                <a:cs typeface="Ubuntu"/>
                <a:sym typeface="Ubuntu"/>
              </a:rPr>
              <a:t>Was invented and named after Pascal Pilliar in 1999</a:t>
            </a:r>
            <a:endParaRPr b="1">
              <a:solidFill>
                <a:srgbClr val="595959"/>
              </a:solidFill>
              <a:latin typeface="Ubuntu"/>
              <a:ea typeface="Ubuntu"/>
              <a:cs typeface="Ubuntu"/>
              <a:sym typeface="Ubuntu"/>
            </a:endParaRPr>
          </a:p>
          <a:p>
            <a:pPr marL="457200" lvl="0" indent="0" algn="ctr" rtl="0">
              <a:spcBef>
                <a:spcPts val="0"/>
              </a:spcBef>
              <a:spcAft>
                <a:spcPts val="0"/>
              </a:spcAft>
              <a:buNone/>
            </a:pPr>
            <a:endParaRPr b="1">
              <a:solidFill>
                <a:srgbClr val="595959"/>
              </a:solidFill>
              <a:latin typeface="Ubuntu"/>
              <a:ea typeface="Ubuntu"/>
              <a:cs typeface="Ubuntu"/>
              <a:sym typeface="Ubuntu"/>
            </a:endParaRPr>
          </a:p>
          <a:p>
            <a:pPr marL="457200" lvl="0" indent="-317500" algn="ctr" rtl="0">
              <a:spcBef>
                <a:spcPts val="0"/>
              </a:spcBef>
              <a:spcAft>
                <a:spcPts val="0"/>
              </a:spcAft>
              <a:buClr>
                <a:srgbClr val="595959"/>
              </a:buClr>
              <a:buSzPts val="1400"/>
              <a:buFont typeface="Ubuntu"/>
              <a:buChar char="-"/>
            </a:pPr>
            <a:r>
              <a:rPr lang="en" b="1">
                <a:solidFill>
                  <a:srgbClr val="595959"/>
                </a:solidFill>
                <a:latin typeface="Ubuntu"/>
                <a:ea typeface="Ubuntu"/>
                <a:cs typeface="Ubuntu"/>
                <a:sym typeface="Ubuntu"/>
              </a:rPr>
              <a:t>Probabilistic asymmetric algorithm based on Decisional Composite Residuosity Assumption. </a:t>
            </a:r>
            <a:endParaRPr b="1">
              <a:solidFill>
                <a:srgbClr val="595959"/>
              </a:solidFill>
              <a:latin typeface="Ubuntu"/>
              <a:ea typeface="Ubuntu"/>
              <a:cs typeface="Ubuntu"/>
              <a:sym typeface="Ubuntu"/>
            </a:endParaRPr>
          </a:p>
          <a:p>
            <a:pPr marL="457200" lvl="0" indent="0" algn="ctr" rtl="0">
              <a:spcBef>
                <a:spcPts val="0"/>
              </a:spcBef>
              <a:spcAft>
                <a:spcPts val="0"/>
              </a:spcAft>
              <a:buNone/>
            </a:pPr>
            <a:endParaRPr b="1">
              <a:solidFill>
                <a:srgbClr val="595959"/>
              </a:solidFill>
              <a:latin typeface="Ubuntu"/>
              <a:ea typeface="Ubuntu"/>
              <a:cs typeface="Ubuntu"/>
              <a:sym typeface="Ubuntu"/>
            </a:endParaRPr>
          </a:p>
          <a:p>
            <a:pPr marL="457200" lvl="0" indent="-317500" algn="ctr" rtl="0">
              <a:spcBef>
                <a:spcPts val="0"/>
              </a:spcBef>
              <a:spcAft>
                <a:spcPts val="0"/>
              </a:spcAft>
              <a:buClr>
                <a:srgbClr val="595959"/>
              </a:buClr>
              <a:buSzPts val="1400"/>
              <a:buFont typeface="Ubuntu"/>
              <a:buChar char="-"/>
            </a:pPr>
            <a:r>
              <a:rPr lang="en" b="1">
                <a:solidFill>
                  <a:srgbClr val="595959"/>
                </a:solidFill>
                <a:latin typeface="Ubuntu"/>
                <a:ea typeface="Ubuntu"/>
                <a:cs typeface="Ubuntu"/>
                <a:sym typeface="Ubuntu"/>
              </a:rPr>
              <a:t>Has Homomorphic features such as Homomorphic Addition and Homomorphic Multiplication</a:t>
            </a:r>
            <a:endParaRPr b="1">
              <a:solidFill>
                <a:srgbClr val="595959"/>
              </a:solidFill>
              <a:latin typeface="Ubuntu"/>
              <a:ea typeface="Ubuntu"/>
              <a:cs typeface="Ubuntu"/>
              <a:sym typeface="Ubuntu"/>
            </a:endParaRPr>
          </a:p>
          <a:p>
            <a:pPr marL="457200" lvl="0" indent="0" algn="ctr" rtl="0">
              <a:spcBef>
                <a:spcPts val="0"/>
              </a:spcBef>
              <a:spcAft>
                <a:spcPts val="0"/>
              </a:spcAft>
              <a:buNone/>
            </a:pPr>
            <a:endParaRPr b="1">
              <a:solidFill>
                <a:srgbClr val="595959"/>
              </a:solidFill>
              <a:latin typeface="Ubuntu"/>
              <a:ea typeface="Ubuntu"/>
              <a:cs typeface="Ubuntu"/>
              <a:sym typeface="Ubuntu"/>
            </a:endParaRPr>
          </a:p>
          <a:p>
            <a:pPr marL="457200" lvl="0" indent="-317500" algn="ctr" rtl="0">
              <a:spcBef>
                <a:spcPts val="0"/>
              </a:spcBef>
              <a:spcAft>
                <a:spcPts val="0"/>
              </a:spcAft>
              <a:buClr>
                <a:srgbClr val="595959"/>
              </a:buClr>
              <a:buSzPts val="1400"/>
              <a:buFont typeface="Ubuntu"/>
              <a:buChar char="-"/>
            </a:pPr>
            <a:r>
              <a:rPr lang="en" b="1">
                <a:solidFill>
                  <a:srgbClr val="595959"/>
                </a:solidFill>
                <a:latin typeface="Ubuntu"/>
                <a:ea typeface="Ubuntu"/>
                <a:cs typeface="Ubuntu"/>
                <a:sym typeface="Ubuntu"/>
              </a:rPr>
              <a:t>Has 3 parts, Key generation, Encryption, Decryption</a:t>
            </a:r>
            <a:endParaRPr b="1">
              <a:solidFill>
                <a:srgbClr val="595959"/>
              </a:solidFill>
              <a:latin typeface="Ubuntu"/>
              <a:ea typeface="Ubuntu"/>
              <a:cs typeface="Ubuntu"/>
              <a:sym typeface="Ubuntu"/>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5"/>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Homomorphic Features</a:t>
            </a:r>
            <a:endParaRPr/>
          </a:p>
        </p:txBody>
      </p:sp>
      <p:sp>
        <p:nvSpPr>
          <p:cNvPr id="318" name="Google Shape;318;p45"/>
          <p:cNvSpPr txBox="1">
            <a:spLocks noGrp="1"/>
          </p:cNvSpPr>
          <p:nvPr>
            <p:ph type="body" idx="1"/>
          </p:nvPr>
        </p:nvSpPr>
        <p:spPr>
          <a:xfrm>
            <a:off x="1778100" y="1209350"/>
            <a:ext cx="5587800" cy="333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595959"/>
                </a:solidFill>
                <a:latin typeface="Ubuntu"/>
                <a:ea typeface="Ubuntu"/>
                <a:cs typeface="Ubuntu"/>
                <a:sym typeface="Ubuntu"/>
              </a:rPr>
              <a:t>Homomorphic Addition</a:t>
            </a:r>
            <a:endParaRPr b="1">
              <a:solidFill>
                <a:srgbClr val="595959"/>
              </a:solidFill>
              <a:latin typeface="Ubuntu"/>
              <a:ea typeface="Ubuntu"/>
              <a:cs typeface="Ubuntu"/>
              <a:sym typeface="Ubuntu"/>
            </a:endParaRPr>
          </a:p>
          <a:p>
            <a:pPr marL="457200" lvl="0" indent="-317500" algn="ctr" rtl="0">
              <a:lnSpc>
                <a:spcPct val="150000"/>
              </a:lnSpc>
              <a:spcBef>
                <a:spcPts val="1000"/>
              </a:spcBef>
              <a:spcAft>
                <a:spcPts val="0"/>
              </a:spcAft>
              <a:buClr>
                <a:srgbClr val="595959"/>
              </a:buClr>
              <a:buSzPts val="1400"/>
              <a:buFont typeface="Ubuntu"/>
              <a:buChar char="-"/>
            </a:pPr>
            <a:r>
              <a:rPr lang="en" sz="1200" b="1">
                <a:solidFill>
                  <a:srgbClr val="595959"/>
                </a:solidFill>
                <a:latin typeface="Ubuntu"/>
                <a:ea typeface="Ubuntu"/>
                <a:cs typeface="Ubuntu"/>
                <a:sym typeface="Ubuntu"/>
              </a:rPr>
              <a:t>The product of two encrypted ciphertext decrypted into the sum of the corresponding plaintext</a:t>
            </a:r>
            <a:endParaRPr sz="1200" b="1">
              <a:solidFill>
                <a:srgbClr val="595959"/>
              </a:solidFill>
              <a:latin typeface="Ubuntu"/>
              <a:ea typeface="Ubuntu"/>
              <a:cs typeface="Ubuntu"/>
              <a:sym typeface="Ubuntu"/>
            </a:endParaRPr>
          </a:p>
          <a:p>
            <a:pPr marL="457200" lvl="0" indent="0" algn="ctr" rtl="0">
              <a:lnSpc>
                <a:spcPct val="150000"/>
              </a:lnSpc>
              <a:spcBef>
                <a:spcPts val="1000"/>
              </a:spcBef>
              <a:spcAft>
                <a:spcPts val="0"/>
              </a:spcAft>
              <a:buNone/>
            </a:pPr>
            <a:r>
              <a:rPr lang="en" sz="1200" b="1">
                <a:solidFill>
                  <a:srgbClr val="595959"/>
                </a:solidFill>
                <a:latin typeface="Ubuntu"/>
                <a:ea typeface="Ubuntu"/>
                <a:cs typeface="Ubuntu"/>
                <a:sym typeface="Ubuntu"/>
              </a:rPr>
              <a:t>D(C1 * C2 mod n**2) = PT1 + PT2 mod n</a:t>
            </a:r>
            <a:endParaRPr sz="1200" b="1">
              <a:solidFill>
                <a:srgbClr val="595959"/>
              </a:solidFill>
              <a:latin typeface="Ubuntu"/>
              <a:ea typeface="Ubuntu"/>
              <a:cs typeface="Ubuntu"/>
              <a:sym typeface="Ubuntu"/>
            </a:endParaRPr>
          </a:p>
          <a:p>
            <a:pPr marL="0" lvl="0" indent="0" algn="ctr" rtl="0">
              <a:spcBef>
                <a:spcPts val="1000"/>
              </a:spcBef>
              <a:spcAft>
                <a:spcPts val="0"/>
              </a:spcAft>
              <a:buNone/>
            </a:pPr>
            <a:r>
              <a:rPr lang="en" b="1">
                <a:solidFill>
                  <a:srgbClr val="595959"/>
                </a:solidFill>
                <a:latin typeface="Ubuntu"/>
                <a:ea typeface="Ubuntu"/>
                <a:cs typeface="Ubuntu"/>
                <a:sym typeface="Ubuntu"/>
              </a:rPr>
              <a:t>Homomorphic Multiplication</a:t>
            </a:r>
            <a:endParaRPr b="1">
              <a:solidFill>
                <a:srgbClr val="595959"/>
              </a:solidFill>
              <a:latin typeface="Ubuntu"/>
              <a:ea typeface="Ubuntu"/>
              <a:cs typeface="Ubuntu"/>
              <a:sym typeface="Ubuntu"/>
            </a:endParaRPr>
          </a:p>
          <a:p>
            <a:pPr marL="457200" lvl="0" indent="-317500" algn="ctr" rtl="0">
              <a:lnSpc>
                <a:spcPct val="150000"/>
              </a:lnSpc>
              <a:spcBef>
                <a:spcPts val="1000"/>
              </a:spcBef>
              <a:spcAft>
                <a:spcPts val="0"/>
              </a:spcAft>
              <a:buClr>
                <a:srgbClr val="595959"/>
              </a:buClr>
              <a:buSzPts val="1400"/>
              <a:buFont typeface="Ubuntu"/>
              <a:buChar char="-"/>
            </a:pPr>
            <a:r>
              <a:rPr lang="en" sz="1200" b="1">
                <a:solidFill>
                  <a:srgbClr val="595959"/>
                </a:solidFill>
                <a:latin typeface="Ubuntu"/>
                <a:ea typeface="Ubuntu"/>
                <a:cs typeface="Ubuntu"/>
                <a:sym typeface="Ubuntu"/>
              </a:rPr>
              <a:t>An encrypted plaintext raised to the power of another plaintext decrypts into the product of the two plaintexts</a:t>
            </a:r>
            <a:endParaRPr sz="1200" b="1">
              <a:solidFill>
                <a:srgbClr val="595959"/>
              </a:solidFill>
              <a:latin typeface="Ubuntu"/>
              <a:ea typeface="Ubuntu"/>
              <a:cs typeface="Ubuntu"/>
              <a:sym typeface="Ubuntu"/>
            </a:endParaRPr>
          </a:p>
          <a:p>
            <a:pPr marL="457200" lvl="0" indent="0" algn="ctr" rtl="0">
              <a:lnSpc>
                <a:spcPct val="150000"/>
              </a:lnSpc>
              <a:spcBef>
                <a:spcPts val="1000"/>
              </a:spcBef>
              <a:spcAft>
                <a:spcPts val="0"/>
              </a:spcAft>
              <a:buNone/>
            </a:pPr>
            <a:r>
              <a:rPr lang="en" sz="1200" b="1">
                <a:solidFill>
                  <a:srgbClr val="595959"/>
                </a:solidFill>
                <a:latin typeface="Ubuntu"/>
                <a:ea typeface="Ubuntu"/>
                <a:cs typeface="Ubuntu"/>
                <a:sym typeface="Ubuntu"/>
              </a:rPr>
              <a:t>D(C1**m2 mod n**2) = PT1 * PT2 mod n</a:t>
            </a:r>
            <a:endParaRPr sz="1200" b="1">
              <a:solidFill>
                <a:srgbClr val="595959"/>
              </a:solidFill>
              <a:latin typeface="Ubuntu"/>
              <a:ea typeface="Ubuntu"/>
              <a:cs typeface="Ubuntu"/>
              <a:sym typeface="Ubuntu"/>
            </a:endParaRPr>
          </a:p>
          <a:p>
            <a:pPr marL="0" lvl="0" indent="0" algn="ctr" rtl="0">
              <a:lnSpc>
                <a:spcPct val="150000"/>
              </a:lnSpc>
              <a:spcBef>
                <a:spcPts val="1000"/>
              </a:spcBef>
              <a:spcAft>
                <a:spcPts val="1000"/>
              </a:spcAft>
              <a:buNone/>
            </a:pPr>
            <a:endParaRPr sz="1200">
              <a:solidFill>
                <a:schemeClr val="dk1"/>
              </a:solidFill>
            </a:endParaRPr>
          </a:p>
        </p:txBody>
      </p:sp>
      <p:sp>
        <p:nvSpPr>
          <p:cNvPr id="319" name="Google Shape;319;p45"/>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PAILLIER</a:t>
            </a:r>
            <a:endParaRPr sz="1600">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6"/>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Example on Homomorphic Addition </a:t>
            </a:r>
            <a:endParaRPr/>
          </a:p>
        </p:txBody>
      </p:sp>
      <p:sp>
        <p:nvSpPr>
          <p:cNvPr id="325" name="Google Shape;325;p46"/>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326" name="Google Shape;326;p46"/>
          <p:cNvPicPr preferRelativeResize="0"/>
          <p:nvPr/>
        </p:nvPicPr>
        <p:blipFill>
          <a:blip r:embed="rId3">
            <a:alphaModFix/>
          </a:blip>
          <a:stretch>
            <a:fillRect/>
          </a:stretch>
        </p:blipFill>
        <p:spPr>
          <a:xfrm>
            <a:off x="1549425" y="1326900"/>
            <a:ext cx="5877000" cy="3080021"/>
          </a:xfrm>
          <a:prstGeom prst="rect">
            <a:avLst/>
          </a:prstGeom>
          <a:noFill/>
          <a:ln>
            <a:noFill/>
          </a:ln>
        </p:spPr>
      </p:pic>
      <p:sp>
        <p:nvSpPr>
          <p:cNvPr id="327" name="Google Shape;327;p46"/>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PAILLIER</a:t>
            </a:r>
            <a:endParaRPr sz="1600">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7"/>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Example on Homomorphic Multiplication</a:t>
            </a:r>
            <a:endParaRPr/>
          </a:p>
        </p:txBody>
      </p:sp>
      <p:sp>
        <p:nvSpPr>
          <p:cNvPr id="333" name="Google Shape;333;p47"/>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334" name="Google Shape;334;p47"/>
          <p:cNvPicPr preferRelativeResize="0"/>
          <p:nvPr/>
        </p:nvPicPr>
        <p:blipFill>
          <a:blip r:embed="rId3">
            <a:alphaModFix/>
          </a:blip>
          <a:stretch>
            <a:fillRect/>
          </a:stretch>
        </p:blipFill>
        <p:spPr>
          <a:xfrm>
            <a:off x="1546100" y="1346150"/>
            <a:ext cx="6061975" cy="3206175"/>
          </a:xfrm>
          <a:prstGeom prst="rect">
            <a:avLst/>
          </a:prstGeom>
          <a:noFill/>
          <a:ln>
            <a:noFill/>
          </a:ln>
        </p:spPr>
      </p:pic>
      <p:sp>
        <p:nvSpPr>
          <p:cNvPr id="335" name="Google Shape;335;p47"/>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PAILLIER</a:t>
            </a:r>
            <a:endParaRPr sz="1600">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8"/>
          <p:cNvSpPr txBox="1">
            <a:spLocks noGrp="1"/>
          </p:cNvSpPr>
          <p:nvPr>
            <p:ph type="title"/>
          </p:nvPr>
        </p:nvSpPr>
        <p:spPr>
          <a:xfrm>
            <a:off x="0" y="15017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Example on Voting System </a:t>
            </a:r>
            <a:endParaRPr/>
          </a:p>
        </p:txBody>
      </p:sp>
      <p:sp>
        <p:nvSpPr>
          <p:cNvPr id="341" name="Google Shape;341;p48"/>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342" name="Google Shape;342;p48"/>
          <p:cNvPicPr preferRelativeResize="0"/>
          <p:nvPr/>
        </p:nvPicPr>
        <p:blipFill>
          <a:blip r:embed="rId3">
            <a:alphaModFix/>
          </a:blip>
          <a:stretch>
            <a:fillRect/>
          </a:stretch>
        </p:blipFill>
        <p:spPr>
          <a:xfrm>
            <a:off x="2611850" y="1017725"/>
            <a:ext cx="3920300" cy="3563925"/>
          </a:xfrm>
          <a:prstGeom prst="rect">
            <a:avLst/>
          </a:prstGeom>
          <a:noFill/>
          <a:ln>
            <a:noFill/>
          </a:ln>
        </p:spPr>
      </p:pic>
      <p:sp>
        <p:nvSpPr>
          <p:cNvPr id="343" name="Google Shape;343;p48"/>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PAILLIER</a:t>
            </a:r>
            <a:endParaRPr sz="160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204" name="Google Shape;204;p31"/>
          <p:cNvSpPr txBox="1">
            <a:spLocks noGrp="1"/>
          </p:cNvSpPr>
          <p:nvPr>
            <p:ph type="title"/>
          </p:nvPr>
        </p:nvSpPr>
        <p:spPr>
          <a:xfrm>
            <a:off x="0" y="201550"/>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RC4</a:t>
            </a:r>
            <a:endParaRPr sz="2400">
              <a:solidFill>
                <a:srgbClr val="434343"/>
              </a:solidFill>
            </a:endParaRPr>
          </a:p>
        </p:txBody>
      </p:sp>
      <p:sp>
        <p:nvSpPr>
          <p:cNvPr id="205" name="Google Shape;205;p31"/>
          <p:cNvSpPr txBox="1">
            <a:spLocks noGrp="1"/>
          </p:cNvSpPr>
          <p:nvPr>
            <p:ph type="body" idx="1"/>
          </p:nvPr>
        </p:nvSpPr>
        <p:spPr>
          <a:xfrm>
            <a:off x="1633500" y="1320900"/>
            <a:ext cx="5877000" cy="38226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Clr>
                <a:srgbClr val="595959"/>
              </a:buClr>
              <a:buSzPts val="1600"/>
              <a:buFont typeface="Calibri"/>
              <a:buChar char="-"/>
            </a:pPr>
            <a:r>
              <a:rPr lang="en" sz="1600" b="1">
                <a:solidFill>
                  <a:srgbClr val="595959"/>
                </a:solidFill>
                <a:latin typeface="Calibri"/>
                <a:ea typeface="Calibri"/>
                <a:cs typeface="Calibri"/>
                <a:sym typeface="Calibri"/>
              </a:rPr>
              <a:t>Byte-Oriented Stream Cipher</a:t>
            </a:r>
            <a:endParaRPr sz="1600" b="1">
              <a:solidFill>
                <a:srgbClr val="595959"/>
              </a:solidFill>
              <a:latin typeface="Calibri"/>
              <a:ea typeface="Calibri"/>
              <a:cs typeface="Calibri"/>
              <a:sym typeface="Calibri"/>
            </a:endParaRPr>
          </a:p>
          <a:p>
            <a:pPr marL="457200" lvl="0" indent="-330200" algn="l" rtl="0">
              <a:lnSpc>
                <a:spcPct val="200000"/>
              </a:lnSpc>
              <a:spcBef>
                <a:spcPts val="0"/>
              </a:spcBef>
              <a:spcAft>
                <a:spcPts val="0"/>
              </a:spcAft>
              <a:buClr>
                <a:srgbClr val="595959"/>
              </a:buClr>
              <a:buSzPts val="1600"/>
              <a:buFont typeface="Calibri"/>
              <a:buChar char="-"/>
            </a:pPr>
            <a:r>
              <a:rPr lang="en" sz="1600" b="1">
                <a:solidFill>
                  <a:srgbClr val="595959"/>
                </a:solidFill>
                <a:latin typeface="Calibri"/>
                <a:ea typeface="Calibri"/>
                <a:cs typeface="Calibri"/>
                <a:sym typeface="Calibri"/>
              </a:rPr>
              <a:t>Invented by Ron Rivest in 1987</a:t>
            </a:r>
            <a:endParaRPr sz="1600" b="1">
              <a:solidFill>
                <a:srgbClr val="595959"/>
              </a:solidFill>
              <a:latin typeface="Calibri"/>
              <a:ea typeface="Calibri"/>
              <a:cs typeface="Calibri"/>
              <a:sym typeface="Calibri"/>
            </a:endParaRPr>
          </a:p>
          <a:p>
            <a:pPr marL="457200" lvl="0" indent="-330200" algn="l" rtl="0">
              <a:lnSpc>
                <a:spcPct val="200000"/>
              </a:lnSpc>
              <a:spcBef>
                <a:spcPts val="0"/>
              </a:spcBef>
              <a:spcAft>
                <a:spcPts val="0"/>
              </a:spcAft>
              <a:buClr>
                <a:srgbClr val="595959"/>
              </a:buClr>
              <a:buSzPts val="1600"/>
              <a:buFont typeface="Calibri"/>
              <a:buChar char="-"/>
            </a:pPr>
            <a:r>
              <a:rPr lang="en" sz="1600" b="1">
                <a:solidFill>
                  <a:srgbClr val="595959"/>
                </a:solidFill>
                <a:latin typeface="Calibri"/>
                <a:ea typeface="Calibri"/>
                <a:cs typeface="Calibri"/>
                <a:sym typeface="Calibri"/>
              </a:rPr>
              <a:t>Is widely used in protocols such as Wired Equivalent Privacy (WEP) and Remote Desktop Protocol</a:t>
            </a:r>
            <a:endParaRPr sz="1600" b="1">
              <a:solidFill>
                <a:srgbClr val="595959"/>
              </a:solidFill>
              <a:latin typeface="Calibri"/>
              <a:ea typeface="Calibri"/>
              <a:cs typeface="Calibri"/>
              <a:sym typeface="Calibri"/>
            </a:endParaRPr>
          </a:p>
          <a:p>
            <a:pPr marL="457200" lvl="0" indent="-330200" algn="l" rtl="0">
              <a:lnSpc>
                <a:spcPct val="200000"/>
              </a:lnSpc>
              <a:spcBef>
                <a:spcPts val="0"/>
              </a:spcBef>
              <a:spcAft>
                <a:spcPts val="0"/>
              </a:spcAft>
              <a:buClr>
                <a:srgbClr val="595959"/>
              </a:buClr>
              <a:buSzPts val="1600"/>
              <a:buFont typeface="Calibri"/>
              <a:buChar char="-"/>
            </a:pPr>
            <a:r>
              <a:rPr lang="en" sz="1600" b="1">
                <a:solidFill>
                  <a:srgbClr val="595959"/>
                </a:solidFill>
                <a:latin typeface="Calibri"/>
                <a:ea typeface="Calibri"/>
                <a:cs typeface="Calibri"/>
                <a:sym typeface="Calibri"/>
              </a:rPr>
              <a:t>Encrypts plaintext one byte at a time using a key stream</a:t>
            </a:r>
            <a:endParaRPr sz="1600" b="1">
              <a:solidFill>
                <a:srgbClr val="595959"/>
              </a:solidFill>
              <a:latin typeface="Calibri"/>
              <a:ea typeface="Calibri"/>
              <a:cs typeface="Calibri"/>
              <a:sym typeface="Calibri"/>
            </a:endParaRPr>
          </a:p>
          <a:p>
            <a:pPr marL="0" lvl="0" indent="0" algn="ctr" rtl="0">
              <a:spcBef>
                <a:spcPts val="1200"/>
              </a:spcBef>
              <a:spcAft>
                <a:spcPts val="0"/>
              </a:spcAft>
              <a:buNone/>
            </a:pPr>
            <a:endParaRPr>
              <a:solidFill>
                <a:srgbClr val="99999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347"/>
        <p:cNvGrpSpPr/>
        <p:nvPr/>
      </p:nvGrpSpPr>
      <p:grpSpPr>
        <a:xfrm>
          <a:off x="0" y="0"/>
          <a:ext cx="0" cy="0"/>
          <a:chOff x="0" y="0"/>
          <a:chExt cx="0" cy="0"/>
        </a:xfrm>
      </p:grpSpPr>
      <p:sp>
        <p:nvSpPr>
          <p:cNvPr id="348" name="Google Shape;348;p49"/>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Key Generation</a:t>
            </a:r>
            <a:endParaRPr/>
          </a:p>
        </p:txBody>
      </p:sp>
      <p:sp>
        <p:nvSpPr>
          <p:cNvPr id="349" name="Google Shape;349;p49"/>
          <p:cNvSpPr txBox="1">
            <a:spLocks noGrp="1"/>
          </p:cNvSpPr>
          <p:nvPr>
            <p:ph type="body" idx="1"/>
          </p:nvPr>
        </p:nvSpPr>
        <p:spPr>
          <a:xfrm>
            <a:off x="814950" y="1657850"/>
            <a:ext cx="7514100" cy="25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595959"/>
                </a:solidFill>
                <a:latin typeface="Ubuntu"/>
                <a:ea typeface="Ubuntu"/>
                <a:cs typeface="Ubuntu"/>
                <a:sym typeface="Ubuntu"/>
              </a:rPr>
              <a:t>Public key (n,g)</a:t>
            </a: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n is the product of two random large prime numbers, p and q.</a:t>
            </a: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g is a random value in the cyclic group of n**2, ie gcd(g,n**2) == 1</a:t>
            </a:r>
          </a:p>
          <a:p>
            <a:pPr marL="139700" lvl="0" indent="0" algn="l" rtl="0">
              <a:spcBef>
                <a:spcPts val="0"/>
              </a:spcBef>
              <a:spcAft>
                <a:spcPts val="0"/>
              </a:spcAft>
              <a:buClr>
                <a:srgbClr val="595959"/>
              </a:buClr>
              <a:buSzPts val="1400"/>
              <a:buNone/>
            </a:pPr>
            <a:endParaRPr b="1" dirty="0">
              <a:solidFill>
                <a:srgbClr val="595959"/>
              </a:solidFill>
              <a:latin typeface="Ubuntu"/>
              <a:ea typeface="Ubuntu"/>
              <a:cs typeface="Ubuntu"/>
              <a:sym typeface="Ubuntu"/>
            </a:endParaRPr>
          </a:p>
          <a:p>
            <a:pPr marL="0" lvl="0" indent="0" algn="l" rtl="0">
              <a:spcBef>
                <a:spcPts val="0"/>
              </a:spcBef>
              <a:spcAft>
                <a:spcPts val="0"/>
              </a:spcAft>
              <a:buNone/>
            </a:pPr>
            <a:r>
              <a:rPr lang="en" b="1" dirty="0">
                <a:solidFill>
                  <a:srgbClr val="595959"/>
                </a:solidFill>
                <a:latin typeface="Ubuntu"/>
                <a:ea typeface="Ubuntu"/>
                <a:cs typeface="Ubuntu"/>
                <a:sym typeface="Ubuntu"/>
              </a:rPr>
              <a:t>Private key (lcm,mmi)</a:t>
            </a: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Lcm is the lowest common multiple of the two random large prime numbers, where both numbers are deducted by one, (p-1,q-1)</a:t>
            </a: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mmi is the modular multiplicative inverse of ((((g**lcm) mod n**2) -1 ) // n) **-1 mod n</a:t>
            </a:r>
            <a:endParaRPr b="1" dirty="0">
              <a:solidFill>
                <a:srgbClr val="595959"/>
              </a:solidFill>
              <a:latin typeface="Ubuntu"/>
              <a:ea typeface="Ubuntu"/>
              <a:cs typeface="Ubuntu"/>
              <a:sym typeface="Ubuntu"/>
            </a:endParaRPr>
          </a:p>
        </p:txBody>
      </p:sp>
      <p:sp>
        <p:nvSpPr>
          <p:cNvPr id="350" name="Google Shape;350;p49"/>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PAILLIER</a:t>
            </a:r>
            <a:endParaRPr sz="1600">
              <a:solidFill>
                <a:srgbClr val="43434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0"/>
          <p:cNvSpPr txBox="1">
            <a:spLocks noGrp="1"/>
          </p:cNvSpPr>
          <p:nvPr>
            <p:ph type="title" idx="4"/>
          </p:nvPr>
        </p:nvSpPr>
        <p:spPr>
          <a:xfrm>
            <a:off x="1197000" y="927075"/>
            <a:ext cx="2501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Public</a:t>
            </a:r>
            <a:endParaRPr sz="2400"/>
          </a:p>
        </p:txBody>
      </p:sp>
      <p:sp>
        <p:nvSpPr>
          <p:cNvPr id="356" name="Google Shape;356;p50"/>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200">
                <a:solidFill>
                  <a:srgbClr val="CCCCCC"/>
                </a:solidFill>
                <a:latin typeface="Arvo"/>
                <a:ea typeface="Arvo"/>
                <a:cs typeface="Arvo"/>
                <a:sym typeface="Arvo"/>
              </a:rPr>
              <a:t>21</a:t>
            </a:fld>
            <a:endParaRPr sz="1200">
              <a:solidFill>
                <a:srgbClr val="CCCCCC"/>
              </a:solidFill>
              <a:latin typeface="Arvo"/>
              <a:ea typeface="Arvo"/>
              <a:cs typeface="Arvo"/>
              <a:sym typeface="Arvo"/>
            </a:endParaRPr>
          </a:p>
        </p:txBody>
      </p:sp>
      <p:cxnSp>
        <p:nvCxnSpPr>
          <p:cNvPr id="357" name="Google Shape;357;p50"/>
          <p:cNvCxnSpPr/>
          <p:nvPr/>
        </p:nvCxnSpPr>
        <p:spPr>
          <a:xfrm>
            <a:off x="4550550" y="1941425"/>
            <a:ext cx="0" cy="1927500"/>
          </a:xfrm>
          <a:prstGeom prst="straightConnector1">
            <a:avLst/>
          </a:prstGeom>
          <a:noFill/>
          <a:ln w="38100" cap="flat" cmpd="sng">
            <a:solidFill>
              <a:schemeClr val="accent1"/>
            </a:solidFill>
            <a:prstDash val="solid"/>
            <a:round/>
            <a:headEnd type="none" w="med" len="med"/>
            <a:tailEnd type="none" w="med" len="med"/>
          </a:ln>
        </p:spPr>
      </p:cxnSp>
      <p:sp>
        <p:nvSpPr>
          <p:cNvPr id="358" name="Google Shape;358;p50"/>
          <p:cNvSpPr txBox="1">
            <a:spLocks noGrp="1"/>
          </p:cNvSpPr>
          <p:nvPr>
            <p:ph type="body" idx="4294967295"/>
          </p:nvPr>
        </p:nvSpPr>
        <p:spPr>
          <a:xfrm>
            <a:off x="441900" y="1800425"/>
            <a:ext cx="4011300" cy="2209500"/>
          </a:xfrm>
          <a:prstGeom prst="rect">
            <a:avLst/>
          </a:prstGeom>
        </p:spPr>
        <p:txBody>
          <a:bodyPr spcFirstLastPara="1" wrap="square" lIns="91425" tIns="91425" rIns="91425" bIns="91425" anchor="t" anchorCtr="0">
            <a:noAutofit/>
          </a:bodyPr>
          <a:lstStyle/>
          <a:p>
            <a:pPr marL="457200" lvl="0" indent="0" algn="l" rtl="0">
              <a:lnSpc>
                <a:spcPct val="200000"/>
              </a:lnSpc>
              <a:spcBef>
                <a:spcPts val="0"/>
              </a:spcBef>
              <a:spcAft>
                <a:spcPts val="0"/>
              </a:spcAft>
              <a:buNone/>
            </a:pPr>
            <a:endParaRPr sz="1850">
              <a:solidFill>
                <a:schemeClr val="dk1"/>
              </a:solidFill>
            </a:endParaRPr>
          </a:p>
          <a:p>
            <a:pPr marL="3657600" lvl="0" indent="0" algn="l" rtl="0">
              <a:lnSpc>
                <a:spcPct val="150000"/>
              </a:lnSpc>
              <a:spcBef>
                <a:spcPts val="0"/>
              </a:spcBef>
              <a:spcAft>
                <a:spcPts val="0"/>
              </a:spcAft>
              <a:buClr>
                <a:schemeClr val="dk1"/>
              </a:buClr>
              <a:buSzPts val="1100"/>
              <a:buFont typeface="Arial"/>
              <a:buNone/>
            </a:pPr>
            <a:endParaRPr sz="1200" b="1">
              <a:solidFill>
                <a:srgbClr val="006699"/>
              </a:solidFill>
            </a:endParaRPr>
          </a:p>
          <a:p>
            <a:pPr marL="0" lvl="0" indent="457200" algn="l" rtl="0">
              <a:lnSpc>
                <a:spcPct val="150000"/>
              </a:lnSpc>
              <a:spcBef>
                <a:spcPts val="0"/>
              </a:spcBef>
              <a:spcAft>
                <a:spcPts val="0"/>
              </a:spcAft>
              <a:buClr>
                <a:schemeClr val="dk1"/>
              </a:buClr>
              <a:buSzPts val="1100"/>
              <a:buFont typeface="Arial"/>
              <a:buNone/>
            </a:pPr>
            <a:endParaRPr/>
          </a:p>
        </p:txBody>
      </p:sp>
      <p:sp>
        <p:nvSpPr>
          <p:cNvPr id="359" name="Google Shape;359;p50"/>
          <p:cNvSpPr txBox="1">
            <a:spLocks noGrp="1"/>
          </p:cNvSpPr>
          <p:nvPr>
            <p:ph type="title" idx="4"/>
          </p:nvPr>
        </p:nvSpPr>
        <p:spPr>
          <a:xfrm>
            <a:off x="5367225" y="927075"/>
            <a:ext cx="2501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Private</a:t>
            </a:r>
            <a:endParaRPr sz="2400"/>
          </a:p>
        </p:txBody>
      </p:sp>
      <p:sp>
        <p:nvSpPr>
          <p:cNvPr id="360" name="Google Shape;360;p50"/>
          <p:cNvSpPr txBox="1"/>
          <p:nvPr/>
        </p:nvSpPr>
        <p:spPr>
          <a:xfrm>
            <a:off x="4550550" y="1704575"/>
            <a:ext cx="4219500" cy="461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800" b="1">
              <a:solidFill>
                <a:schemeClr val="dk2"/>
              </a:solidFill>
              <a:latin typeface="Calibri"/>
              <a:ea typeface="Calibri"/>
              <a:cs typeface="Calibri"/>
              <a:sym typeface="Calibri"/>
            </a:endParaRPr>
          </a:p>
        </p:txBody>
      </p:sp>
      <p:sp>
        <p:nvSpPr>
          <p:cNvPr id="361" name="Google Shape;361;p50"/>
          <p:cNvSpPr txBox="1"/>
          <p:nvPr/>
        </p:nvSpPr>
        <p:spPr>
          <a:xfrm>
            <a:off x="2061450" y="403875"/>
            <a:ext cx="50211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b="1">
                <a:solidFill>
                  <a:schemeClr val="dk1"/>
                </a:solidFill>
                <a:latin typeface="Ubuntu"/>
                <a:ea typeface="Ubuntu"/>
                <a:cs typeface="Ubuntu"/>
                <a:sym typeface="Ubuntu"/>
              </a:rPr>
              <a:t>Code for Generation of Keys </a:t>
            </a:r>
            <a:endParaRPr sz="2200" b="1">
              <a:solidFill>
                <a:schemeClr val="dk1"/>
              </a:solidFill>
              <a:latin typeface="Ubuntu"/>
              <a:ea typeface="Ubuntu"/>
              <a:cs typeface="Ubuntu"/>
              <a:sym typeface="Ubuntu"/>
            </a:endParaRPr>
          </a:p>
        </p:txBody>
      </p:sp>
      <p:pic>
        <p:nvPicPr>
          <p:cNvPr id="362" name="Google Shape;362;p50"/>
          <p:cNvPicPr preferRelativeResize="0"/>
          <p:nvPr/>
        </p:nvPicPr>
        <p:blipFill>
          <a:blip r:embed="rId3">
            <a:alphaModFix/>
          </a:blip>
          <a:stretch>
            <a:fillRect/>
          </a:stretch>
        </p:blipFill>
        <p:spPr>
          <a:xfrm>
            <a:off x="789912" y="1482212"/>
            <a:ext cx="3315275" cy="3056775"/>
          </a:xfrm>
          <a:prstGeom prst="rect">
            <a:avLst/>
          </a:prstGeom>
          <a:noFill/>
          <a:ln>
            <a:noFill/>
          </a:ln>
        </p:spPr>
      </p:pic>
      <p:pic>
        <p:nvPicPr>
          <p:cNvPr id="363" name="Google Shape;363;p50"/>
          <p:cNvPicPr preferRelativeResize="0"/>
          <p:nvPr/>
        </p:nvPicPr>
        <p:blipFill>
          <a:blip r:embed="rId4">
            <a:alphaModFix/>
          </a:blip>
          <a:stretch>
            <a:fillRect/>
          </a:stretch>
        </p:blipFill>
        <p:spPr>
          <a:xfrm>
            <a:off x="4859896" y="1830838"/>
            <a:ext cx="3600804" cy="1481813"/>
          </a:xfrm>
          <a:prstGeom prst="rect">
            <a:avLst/>
          </a:prstGeom>
          <a:noFill/>
          <a:ln>
            <a:noFill/>
          </a:ln>
        </p:spPr>
      </p:pic>
      <p:sp>
        <p:nvSpPr>
          <p:cNvPr id="364" name="Google Shape;364;p50"/>
          <p:cNvSpPr txBox="1">
            <a:spLocks noGrp="1"/>
          </p:cNvSpPr>
          <p:nvPr>
            <p:ph type="title" idx="4"/>
          </p:nvPr>
        </p:nvSpPr>
        <p:spPr>
          <a:xfrm>
            <a:off x="418225" y="376825"/>
            <a:ext cx="1416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PAILLIER</a:t>
            </a:r>
            <a:endParaRPr sz="1600">
              <a:solidFill>
                <a:srgbClr val="43434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1"/>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Encryption</a:t>
            </a:r>
            <a:endParaRPr/>
          </a:p>
        </p:txBody>
      </p:sp>
      <p:sp>
        <p:nvSpPr>
          <p:cNvPr id="370" name="Google Shape;370;p51"/>
          <p:cNvSpPr txBox="1">
            <a:spLocks noGrp="1"/>
          </p:cNvSpPr>
          <p:nvPr>
            <p:ph type="body" idx="1"/>
          </p:nvPr>
        </p:nvSpPr>
        <p:spPr>
          <a:xfrm>
            <a:off x="1633500" y="1676125"/>
            <a:ext cx="6534628" cy="2502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Uses  Only the Public Key</a:t>
            </a:r>
            <a:endParaRPr b="1" dirty="0">
              <a:solidFill>
                <a:srgbClr val="595959"/>
              </a:solidFill>
              <a:latin typeface="Ubuntu"/>
              <a:ea typeface="Ubuntu"/>
              <a:cs typeface="Ubuntu"/>
              <a:sym typeface="Ubuntu"/>
            </a:endParaRPr>
          </a:p>
          <a:p>
            <a:pPr marL="457200" lvl="0" indent="0" algn="l" rtl="0">
              <a:spcBef>
                <a:spcPts val="0"/>
              </a:spcBef>
              <a:spcAft>
                <a:spcPts val="0"/>
              </a:spcAft>
              <a:buNone/>
            </a:pP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Plain Text must be &gt; 0 and &lt; n</a:t>
            </a:r>
            <a:endParaRPr b="1" dirty="0">
              <a:solidFill>
                <a:srgbClr val="595959"/>
              </a:solidFill>
              <a:latin typeface="Ubuntu"/>
              <a:ea typeface="Ubuntu"/>
              <a:cs typeface="Ubuntu"/>
              <a:sym typeface="Ubuntu"/>
            </a:endParaRPr>
          </a:p>
          <a:p>
            <a:pPr marL="457200" lvl="0" indent="0" algn="l" rtl="0">
              <a:spcBef>
                <a:spcPts val="0"/>
              </a:spcBef>
              <a:spcAft>
                <a:spcPts val="0"/>
              </a:spcAft>
              <a:buNone/>
            </a:pP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Variable r is randomly chosen and must be in the cyclic group of n</a:t>
            </a:r>
            <a:endParaRPr b="1" dirty="0">
              <a:solidFill>
                <a:srgbClr val="595959"/>
              </a:solidFill>
              <a:latin typeface="Ubuntu"/>
              <a:ea typeface="Ubuntu"/>
              <a:cs typeface="Ubuntu"/>
              <a:sym typeface="Ubuntu"/>
            </a:endParaRPr>
          </a:p>
          <a:p>
            <a:pPr marL="457200" lvl="0" indent="0" algn="l" rtl="0">
              <a:spcBef>
                <a:spcPts val="0"/>
              </a:spcBef>
              <a:spcAft>
                <a:spcPts val="0"/>
              </a:spcAft>
              <a:buNone/>
            </a:pP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Cipher text is computed through the formula:</a:t>
            </a:r>
          </a:p>
          <a:p>
            <a:pPr marL="457200" lvl="0" indent="-317500" algn="l" rtl="0">
              <a:spcBef>
                <a:spcPts val="0"/>
              </a:spcBef>
              <a:spcAft>
                <a:spcPts val="0"/>
              </a:spcAft>
              <a:buClr>
                <a:srgbClr val="595959"/>
              </a:buClr>
              <a:buSzPts val="1400"/>
              <a:buFont typeface="Ubuntu"/>
              <a:buChar char="-"/>
            </a:pPr>
            <a:endParaRPr b="1" dirty="0">
              <a:solidFill>
                <a:srgbClr val="595959"/>
              </a:solidFill>
              <a:latin typeface="Ubuntu"/>
              <a:ea typeface="Ubuntu"/>
              <a:cs typeface="Ubuntu"/>
              <a:sym typeface="Ubuntu"/>
            </a:endParaRPr>
          </a:p>
          <a:p>
            <a:pPr marL="457200" lvl="0" indent="0" algn="l" rtl="0">
              <a:spcBef>
                <a:spcPts val="0"/>
              </a:spcBef>
              <a:spcAft>
                <a:spcPts val="0"/>
              </a:spcAft>
              <a:buNone/>
            </a:pPr>
            <a:r>
              <a:rPr lang="en" b="1" dirty="0">
                <a:solidFill>
                  <a:srgbClr val="595959"/>
                </a:solidFill>
                <a:latin typeface="Ubuntu"/>
                <a:ea typeface="Ubuntu"/>
                <a:cs typeface="Ubuntu"/>
                <a:sym typeface="Ubuntu"/>
              </a:rPr>
              <a:t>		CT = (g**PT) * ((r)**n) mod n**2</a:t>
            </a:r>
          </a:p>
          <a:p>
            <a:pPr marL="457200" lvl="0" indent="0" algn="l" rtl="0">
              <a:spcBef>
                <a:spcPts val="0"/>
              </a:spcBef>
              <a:spcAft>
                <a:spcPts val="0"/>
              </a:spcAft>
              <a:buNone/>
            </a:pPr>
            <a:endParaRPr b="1" dirty="0">
              <a:solidFill>
                <a:srgbClr val="595959"/>
              </a:solidFill>
              <a:latin typeface="Ubuntu"/>
              <a:ea typeface="Ubuntu"/>
              <a:cs typeface="Ubuntu"/>
              <a:sym typeface="Ubuntu"/>
            </a:endParaRPr>
          </a:p>
          <a:p>
            <a:pPr marL="0" lvl="0" indent="0" algn="ctr" rtl="0">
              <a:spcBef>
                <a:spcPts val="0"/>
              </a:spcBef>
              <a:spcAft>
                <a:spcPts val="0"/>
              </a:spcAft>
              <a:buNone/>
            </a:pPr>
            <a:endParaRPr dirty="0"/>
          </a:p>
        </p:txBody>
      </p:sp>
      <p:sp>
        <p:nvSpPr>
          <p:cNvPr id="371" name="Google Shape;371;p51"/>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PAILLIER</a:t>
            </a:r>
            <a:endParaRPr sz="1600">
              <a:solidFill>
                <a:srgbClr val="43434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2"/>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Code for Paillier Encryption</a:t>
            </a:r>
            <a:endParaRPr/>
          </a:p>
        </p:txBody>
      </p:sp>
      <p:sp>
        <p:nvSpPr>
          <p:cNvPr id="377" name="Google Shape;377;p52"/>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378" name="Google Shape;378;p52"/>
          <p:cNvPicPr preferRelativeResize="0"/>
          <p:nvPr/>
        </p:nvPicPr>
        <p:blipFill rotWithShape="1">
          <a:blip r:embed="rId3">
            <a:alphaModFix/>
          </a:blip>
          <a:srcRect l="1787"/>
          <a:stretch/>
        </p:blipFill>
        <p:spPr>
          <a:xfrm>
            <a:off x="1269875" y="1805650"/>
            <a:ext cx="6258025" cy="1960125"/>
          </a:xfrm>
          <a:prstGeom prst="rect">
            <a:avLst/>
          </a:prstGeom>
          <a:noFill/>
          <a:ln>
            <a:noFill/>
          </a:ln>
        </p:spPr>
      </p:pic>
      <p:sp>
        <p:nvSpPr>
          <p:cNvPr id="379" name="Google Shape;379;p52"/>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PAILLIER</a:t>
            </a:r>
            <a:endParaRPr sz="1600">
              <a:solidFill>
                <a:srgbClr val="43434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3"/>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Decryption</a:t>
            </a:r>
            <a:endParaRPr/>
          </a:p>
        </p:txBody>
      </p:sp>
      <p:sp>
        <p:nvSpPr>
          <p:cNvPr id="385" name="Google Shape;385;p53"/>
          <p:cNvSpPr txBox="1">
            <a:spLocks noGrp="1"/>
          </p:cNvSpPr>
          <p:nvPr>
            <p:ph type="body" idx="1"/>
          </p:nvPr>
        </p:nvSpPr>
        <p:spPr>
          <a:xfrm>
            <a:off x="1633500" y="1850000"/>
            <a:ext cx="5877000" cy="2502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Uses both Public and Private keys</a:t>
            </a:r>
            <a:endParaRPr b="1" dirty="0">
              <a:solidFill>
                <a:srgbClr val="595959"/>
              </a:solidFill>
              <a:latin typeface="Ubuntu"/>
              <a:ea typeface="Ubuntu"/>
              <a:cs typeface="Ubuntu"/>
              <a:sym typeface="Ubuntu"/>
            </a:endParaRPr>
          </a:p>
          <a:p>
            <a:pPr marL="457200" lvl="0" indent="0" algn="l" rtl="0">
              <a:spcBef>
                <a:spcPts val="0"/>
              </a:spcBef>
              <a:spcAft>
                <a:spcPts val="0"/>
              </a:spcAft>
              <a:buNone/>
            </a:pP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The cipher text must be in cyclic group of n**2</a:t>
            </a:r>
            <a:endParaRPr b="1" dirty="0">
              <a:solidFill>
                <a:srgbClr val="595959"/>
              </a:solidFill>
              <a:latin typeface="Ubuntu"/>
              <a:ea typeface="Ubuntu"/>
              <a:cs typeface="Ubuntu"/>
              <a:sym typeface="Ubuntu"/>
            </a:endParaRPr>
          </a:p>
          <a:p>
            <a:pPr marL="457200" lvl="0" indent="0" algn="l" rtl="0">
              <a:spcBef>
                <a:spcPts val="0"/>
              </a:spcBef>
              <a:spcAft>
                <a:spcPts val="0"/>
              </a:spcAft>
              <a:buNone/>
            </a:pPr>
            <a:endParaRPr b="1" dirty="0">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dirty="0">
                <a:solidFill>
                  <a:srgbClr val="595959"/>
                </a:solidFill>
                <a:latin typeface="Ubuntu"/>
                <a:ea typeface="Ubuntu"/>
                <a:cs typeface="Ubuntu"/>
                <a:sym typeface="Ubuntu"/>
              </a:rPr>
              <a:t>Decryption Formula:</a:t>
            </a:r>
          </a:p>
          <a:p>
            <a:pPr marL="139700" lvl="0" indent="0" algn="l" rtl="0">
              <a:spcBef>
                <a:spcPts val="0"/>
              </a:spcBef>
              <a:spcAft>
                <a:spcPts val="0"/>
              </a:spcAft>
              <a:buClr>
                <a:srgbClr val="595959"/>
              </a:buClr>
              <a:buSzPts val="1400"/>
              <a:buNone/>
            </a:pPr>
            <a:endParaRPr b="1" dirty="0">
              <a:solidFill>
                <a:srgbClr val="595959"/>
              </a:solidFill>
              <a:latin typeface="Ubuntu"/>
              <a:ea typeface="Ubuntu"/>
              <a:cs typeface="Ubuntu"/>
              <a:sym typeface="Ubuntu"/>
            </a:endParaRPr>
          </a:p>
          <a:p>
            <a:pPr marL="1371600" lvl="0" indent="0" algn="l" rtl="0">
              <a:spcBef>
                <a:spcPts val="0"/>
              </a:spcBef>
              <a:spcAft>
                <a:spcPts val="0"/>
              </a:spcAft>
              <a:buNone/>
            </a:pPr>
            <a:r>
              <a:rPr lang="en" b="1" dirty="0">
                <a:solidFill>
                  <a:srgbClr val="595959"/>
                </a:solidFill>
                <a:latin typeface="Ubuntu"/>
                <a:ea typeface="Ubuntu"/>
                <a:cs typeface="Ubuntu"/>
                <a:sym typeface="Ubuntu"/>
              </a:rPr>
              <a:t>(((CT)**lcm mod n**2) -1) // n * mmi mod n</a:t>
            </a:r>
            <a:endParaRPr b="1" dirty="0">
              <a:solidFill>
                <a:srgbClr val="595959"/>
              </a:solidFill>
              <a:latin typeface="Ubuntu"/>
              <a:ea typeface="Ubuntu"/>
              <a:cs typeface="Ubuntu"/>
              <a:sym typeface="Ubuntu"/>
            </a:endParaRPr>
          </a:p>
        </p:txBody>
      </p:sp>
      <p:sp>
        <p:nvSpPr>
          <p:cNvPr id="386" name="Google Shape;386;p53"/>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PAILLIER</a:t>
            </a:r>
            <a:endParaRPr sz="1600">
              <a:solidFill>
                <a:srgbClr val="43434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4"/>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Code for Decryption</a:t>
            </a:r>
            <a:endParaRPr/>
          </a:p>
        </p:txBody>
      </p:sp>
      <p:sp>
        <p:nvSpPr>
          <p:cNvPr id="392" name="Google Shape;392;p54"/>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393" name="Google Shape;393;p54"/>
          <p:cNvPicPr preferRelativeResize="0"/>
          <p:nvPr/>
        </p:nvPicPr>
        <p:blipFill>
          <a:blip r:embed="rId3">
            <a:alphaModFix/>
          </a:blip>
          <a:stretch>
            <a:fillRect/>
          </a:stretch>
        </p:blipFill>
        <p:spPr>
          <a:xfrm>
            <a:off x="772562" y="1496488"/>
            <a:ext cx="7109025" cy="834025"/>
          </a:xfrm>
          <a:prstGeom prst="rect">
            <a:avLst/>
          </a:prstGeom>
          <a:noFill/>
          <a:ln>
            <a:noFill/>
          </a:ln>
        </p:spPr>
      </p:pic>
      <p:sp>
        <p:nvSpPr>
          <p:cNvPr id="394" name="Google Shape;394;p54"/>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PAILLIER</a:t>
            </a:r>
            <a:endParaRPr sz="1600">
              <a:solidFill>
                <a:srgbClr val="43434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5"/>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Strengths / Weaknesses</a:t>
            </a:r>
            <a:endParaRPr/>
          </a:p>
        </p:txBody>
      </p:sp>
      <p:sp>
        <p:nvSpPr>
          <p:cNvPr id="400" name="Google Shape;400;p55"/>
          <p:cNvSpPr txBox="1">
            <a:spLocks noGrp="1"/>
          </p:cNvSpPr>
          <p:nvPr>
            <p:ph type="body" idx="1"/>
          </p:nvPr>
        </p:nvSpPr>
        <p:spPr>
          <a:xfrm>
            <a:off x="1633500" y="1506925"/>
            <a:ext cx="5877000" cy="250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595959"/>
                </a:solidFill>
                <a:latin typeface="Ubuntu"/>
                <a:ea typeface="Ubuntu"/>
                <a:cs typeface="Ubuntu"/>
                <a:sym typeface="Ubuntu"/>
              </a:rPr>
              <a:t>Strengths:</a:t>
            </a:r>
            <a:endParaRPr b="1">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a:solidFill>
                  <a:srgbClr val="595959"/>
                </a:solidFill>
                <a:latin typeface="Ubuntu"/>
                <a:ea typeface="Ubuntu"/>
                <a:cs typeface="Ubuntu"/>
                <a:sym typeface="Ubuntu"/>
              </a:rPr>
              <a:t>Believed to be intractable due to Decisional Composite Residuosity Assumption. </a:t>
            </a:r>
            <a:endParaRPr b="1">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a:solidFill>
                  <a:srgbClr val="595959"/>
                </a:solidFill>
                <a:latin typeface="Ubuntu"/>
                <a:ea typeface="Ubuntu"/>
                <a:cs typeface="Ubuntu"/>
                <a:sym typeface="Ubuntu"/>
              </a:rPr>
              <a:t>Provides semantic security against chosen plain-text attacks</a:t>
            </a:r>
            <a:endParaRPr b="1">
              <a:solidFill>
                <a:srgbClr val="595959"/>
              </a:solidFill>
              <a:latin typeface="Ubuntu"/>
              <a:ea typeface="Ubuntu"/>
              <a:cs typeface="Ubuntu"/>
              <a:sym typeface="Ubuntu"/>
            </a:endParaRPr>
          </a:p>
          <a:p>
            <a:pPr marL="457200" lvl="0" indent="0" algn="l" rtl="0">
              <a:spcBef>
                <a:spcPts val="0"/>
              </a:spcBef>
              <a:spcAft>
                <a:spcPts val="0"/>
              </a:spcAft>
              <a:buNone/>
            </a:pPr>
            <a:endParaRPr b="1">
              <a:solidFill>
                <a:srgbClr val="595959"/>
              </a:solidFill>
              <a:latin typeface="Ubuntu"/>
              <a:ea typeface="Ubuntu"/>
              <a:cs typeface="Ubuntu"/>
              <a:sym typeface="Ubuntu"/>
            </a:endParaRPr>
          </a:p>
          <a:p>
            <a:pPr marL="0" lvl="0" indent="0" algn="l" rtl="0">
              <a:spcBef>
                <a:spcPts val="0"/>
              </a:spcBef>
              <a:spcAft>
                <a:spcPts val="0"/>
              </a:spcAft>
              <a:buNone/>
            </a:pPr>
            <a:r>
              <a:rPr lang="en" b="1">
                <a:solidFill>
                  <a:srgbClr val="595959"/>
                </a:solidFill>
                <a:latin typeface="Ubuntu"/>
                <a:ea typeface="Ubuntu"/>
                <a:cs typeface="Ubuntu"/>
                <a:sym typeface="Ubuntu"/>
              </a:rPr>
              <a:t>Weaknesses:</a:t>
            </a:r>
            <a:endParaRPr b="1">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a:solidFill>
                  <a:srgbClr val="595959"/>
                </a:solidFill>
                <a:latin typeface="Ubuntu"/>
                <a:ea typeface="Ubuntu"/>
                <a:cs typeface="Ubuntu"/>
                <a:sym typeface="Ubuntu"/>
              </a:rPr>
              <a:t>Malleable and does not provide best semantic security</a:t>
            </a:r>
            <a:endParaRPr b="1">
              <a:solidFill>
                <a:srgbClr val="595959"/>
              </a:solidFill>
              <a:latin typeface="Ubuntu"/>
              <a:ea typeface="Ubuntu"/>
              <a:cs typeface="Ubuntu"/>
              <a:sym typeface="Ubuntu"/>
            </a:endParaRPr>
          </a:p>
          <a:p>
            <a:pPr marL="457200" lvl="0" indent="-317500" algn="l" rtl="0">
              <a:spcBef>
                <a:spcPts val="0"/>
              </a:spcBef>
              <a:spcAft>
                <a:spcPts val="0"/>
              </a:spcAft>
              <a:buClr>
                <a:srgbClr val="595959"/>
              </a:buClr>
              <a:buSzPts val="1400"/>
              <a:buFont typeface="Ubuntu"/>
              <a:buChar char="-"/>
            </a:pPr>
            <a:r>
              <a:rPr lang="en" b="1">
                <a:solidFill>
                  <a:srgbClr val="595959"/>
                </a:solidFill>
                <a:latin typeface="Ubuntu"/>
                <a:ea typeface="Ubuntu"/>
                <a:cs typeface="Ubuntu"/>
                <a:sym typeface="Ubuntu"/>
              </a:rPr>
              <a:t>Slow in the encrypting and decrypting process when large numbers are used </a:t>
            </a:r>
            <a:endParaRPr b="1">
              <a:solidFill>
                <a:srgbClr val="595959"/>
              </a:solidFill>
              <a:latin typeface="Ubuntu"/>
              <a:ea typeface="Ubuntu"/>
              <a:cs typeface="Ubuntu"/>
              <a:sym typeface="Ubuntu"/>
            </a:endParaRPr>
          </a:p>
        </p:txBody>
      </p:sp>
      <p:sp>
        <p:nvSpPr>
          <p:cNvPr id="401" name="Google Shape;401;p55"/>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PAILLIER</a:t>
            </a:r>
            <a:endParaRPr sz="1600">
              <a:solidFill>
                <a:srgbClr val="43434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6"/>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EXP</a:t>
            </a:r>
            <a:endParaRPr/>
          </a:p>
        </p:txBody>
      </p:sp>
      <p:sp>
        <p:nvSpPr>
          <p:cNvPr id="407" name="Google Shape;407;p56"/>
          <p:cNvSpPr txBox="1">
            <a:spLocks noGrp="1"/>
          </p:cNvSpPr>
          <p:nvPr>
            <p:ph type="body" idx="1"/>
          </p:nvPr>
        </p:nvSpPr>
        <p:spPr>
          <a:xfrm>
            <a:off x="1633500" y="1618775"/>
            <a:ext cx="5877000" cy="25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595959"/>
                </a:solidFill>
                <a:latin typeface="Ubuntu"/>
                <a:ea typeface="Ubuntu"/>
                <a:cs typeface="Ubuntu"/>
                <a:sym typeface="Ubuntu"/>
              </a:rPr>
              <a:t>Uses 2 rounds of encryption, using two a-symmetrical cryptosystems</a:t>
            </a:r>
            <a:endParaRPr b="1">
              <a:solidFill>
                <a:srgbClr val="595959"/>
              </a:solidFill>
              <a:latin typeface="Ubuntu"/>
              <a:ea typeface="Ubuntu"/>
              <a:cs typeface="Ubuntu"/>
              <a:sym typeface="Ubuntu"/>
            </a:endParaRPr>
          </a:p>
          <a:p>
            <a:pPr marL="0" lvl="0" indent="0" algn="ctr" rtl="0">
              <a:spcBef>
                <a:spcPts val="0"/>
              </a:spcBef>
              <a:spcAft>
                <a:spcPts val="0"/>
              </a:spcAft>
              <a:buNone/>
            </a:pPr>
            <a:endParaRPr b="1">
              <a:solidFill>
                <a:srgbClr val="595959"/>
              </a:solidFill>
              <a:latin typeface="Ubuntu"/>
              <a:ea typeface="Ubuntu"/>
              <a:cs typeface="Ubuntu"/>
              <a:sym typeface="Ubuntu"/>
            </a:endParaRPr>
          </a:p>
          <a:p>
            <a:pPr marL="0" lvl="0" indent="0" algn="ctr" rtl="0">
              <a:spcBef>
                <a:spcPts val="0"/>
              </a:spcBef>
              <a:spcAft>
                <a:spcPts val="0"/>
              </a:spcAft>
              <a:buNone/>
            </a:pPr>
            <a:r>
              <a:rPr lang="en" b="1">
                <a:solidFill>
                  <a:srgbClr val="595959"/>
                </a:solidFill>
                <a:latin typeface="Ubuntu"/>
                <a:ea typeface="Ubuntu"/>
                <a:cs typeface="Ubuntu"/>
                <a:sym typeface="Ubuntu"/>
              </a:rPr>
              <a:t>First encrypts a text of letters using Paillier cryptosystem.</a:t>
            </a:r>
            <a:endParaRPr b="1">
              <a:solidFill>
                <a:srgbClr val="595959"/>
              </a:solidFill>
              <a:latin typeface="Ubuntu"/>
              <a:ea typeface="Ubuntu"/>
              <a:cs typeface="Ubuntu"/>
              <a:sym typeface="Ubuntu"/>
            </a:endParaRPr>
          </a:p>
          <a:p>
            <a:pPr marL="0" lvl="0" indent="0" algn="ctr" rtl="0">
              <a:spcBef>
                <a:spcPts val="0"/>
              </a:spcBef>
              <a:spcAft>
                <a:spcPts val="0"/>
              </a:spcAft>
              <a:buNone/>
            </a:pPr>
            <a:endParaRPr b="1">
              <a:solidFill>
                <a:srgbClr val="595959"/>
              </a:solidFill>
              <a:latin typeface="Ubuntu"/>
              <a:ea typeface="Ubuntu"/>
              <a:cs typeface="Ubuntu"/>
              <a:sym typeface="Ubuntu"/>
            </a:endParaRPr>
          </a:p>
          <a:p>
            <a:pPr marL="0" lvl="0" indent="0" algn="ctr" rtl="0">
              <a:spcBef>
                <a:spcPts val="0"/>
              </a:spcBef>
              <a:spcAft>
                <a:spcPts val="0"/>
              </a:spcAft>
              <a:buNone/>
            </a:pPr>
            <a:r>
              <a:rPr lang="en" b="1">
                <a:solidFill>
                  <a:srgbClr val="595959"/>
                </a:solidFill>
                <a:latin typeface="Ubuntu"/>
                <a:ea typeface="Ubuntu"/>
                <a:cs typeface="Ubuntu"/>
                <a:sym typeface="Ubuntu"/>
              </a:rPr>
              <a:t>Encrypted values are then encrypted again through El Gamal cryptosystem.</a:t>
            </a:r>
            <a:endParaRPr b="1">
              <a:solidFill>
                <a:srgbClr val="595959"/>
              </a:solidFill>
              <a:latin typeface="Ubuntu"/>
              <a:ea typeface="Ubuntu"/>
              <a:cs typeface="Ubuntu"/>
              <a:sym typeface="Ubuntu"/>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7"/>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Key Generation</a:t>
            </a:r>
            <a:endParaRPr/>
          </a:p>
        </p:txBody>
      </p:sp>
      <p:sp>
        <p:nvSpPr>
          <p:cNvPr id="413" name="Google Shape;413;p57"/>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595959"/>
                </a:solidFill>
                <a:latin typeface="Ubuntu"/>
                <a:ea typeface="Ubuntu"/>
                <a:cs typeface="Ubuntu"/>
                <a:sym typeface="Ubuntu"/>
              </a:rPr>
              <a:t>Public Key of EXP is the Paillier Public Key being appended to the ElGamal Public Key, likewise for the private key.</a:t>
            </a:r>
            <a:endParaRPr b="1" dirty="0">
              <a:solidFill>
                <a:srgbClr val="595959"/>
              </a:solidFill>
              <a:latin typeface="Ubuntu"/>
              <a:ea typeface="Ubuntu"/>
              <a:cs typeface="Ubuntu"/>
              <a:sym typeface="Ubuntu"/>
            </a:endParaRPr>
          </a:p>
          <a:p>
            <a:pPr marL="0" lvl="0" indent="0" algn="ctr" rtl="0">
              <a:spcBef>
                <a:spcPts val="0"/>
              </a:spcBef>
              <a:spcAft>
                <a:spcPts val="0"/>
              </a:spcAft>
              <a:buNone/>
            </a:pPr>
            <a:endParaRPr b="1" dirty="0">
              <a:latin typeface="Ubuntu"/>
              <a:ea typeface="Ubuntu"/>
              <a:cs typeface="Ubuntu"/>
              <a:sym typeface="Ubuntu"/>
            </a:endParaRPr>
          </a:p>
          <a:p>
            <a:pPr marL="0" lvl="0" indent="0" algn="ctr" rtl="0">
              <a:spcBef>
                <a:spcPts val="0"/>
              </a:spcBef>
              <a:spcAft>
                <a:spcPts val="0"/>
              </a:spcAft>
              <a:buNone/>
            </a:pPr>
            <a:r>
              <a:rPr lang="en" b="1" dirty="0">
                <a:solidFill>
                  <a:srgbClr val="595959"/>
                </a:solidFill>
                <a:latin typeface="Ubuntu"/>
                <a:ea typeface="Ubuntu"/>
                <a:cs typeface="Ubuntu"/>
                <a:sym typeface="Ubuntu"/>
              </a:rPr>
              <a:t>Public key: (</a:t>
            </a:r>
            <a:r>
              <a:rPr lang="en" b="1" dirty="0">
                <a:solidFill>
                  <a:srgbClr val="0000FF"/>
                </a:solidFill>
                <a:latin typeface="Ubuntu"/>
                <a:ea typeface="Ubuntu"/>
                <a:cs typeface="Ubuntu"/>
                <a:sym typeface="Ubuntu"/>
              </a:rPr>
              <a:t>G,q,g,h</a:t>
            </a:r>
            <a:r>
              <a:rPr lang="en" b="1" dirty="0">
                <a:solidFill>
                  <a:srgbClr val="FF0000"/>
                </a:solidFill>
                <a:latin typeface="Ubuntu"/>
                <a:ea typeface="Ubuntu"/>
                <a:cs typeface="Ubuntu"/>
                <a:sym typeface="Ubuntu"/>
              </a:rPr>
              <a:t>,n,pg</a:t>
            </a:r>
            <a:r>
              <a:rPr lang="en" b="1" dirty="0">
                <a:solidFill>
                  <a:srgbClr val="595959"/>
                </a:solidFill>
                <a:latin typeface="Ubuntu"/>
                <a:ea typeface="Ubuntu"/>
                <a:cs typeface="Ubuntu"/>
                <a:sym typeface="Ubuntu"/>
              </a:rPr>
              <a:t>), where G,q,g,h is the public key in ElGamal,and n,g is the public key in Paillier.</a:t>
            </a:r>
            <a:endParaRPr b="1" dirty="0">
              <a:solidFill>
                <a:srgbClr val="595959"/>
              </a:solidFill>
              <a:latin typeface="Ubuntu"/>
              <a:ea typeface="Ubuntu"/>
              <a:cs typeface="Ubuntu"/>
              <a:sym typeface="Ubuntu"/>
            </a:endParaRPr>
          </a:p>
          <a:p>
            <a:pPr marL="0" lvl="0" indent="0" algn="ctr" rtl="0">
              <a:spcBef>
                <a:spcPts val="0"/>
              </a:spcBef>
              <a:spcAft>
                <a:spcPts val="0"/>
              </a:spcAft>
              <a:buNone/>
            </a:pPr>
            <a:endParaRPr b="1" dirty="0">
              <a:solidFill>
                <a:srgbClr val="595959"/>
              </a:solidFill>
              <a:latin typeface="Ubuntu"/>
              <a:ea typeface="Ubuntu"/>
              <a:cs typeface="Ubuntu"/>
              <a:sym typeface="Ubuntu"/>
            </a:endParaRPr>
          </a:p>
          <a:p>
            <a:pPr marL="0" lvl="0" indent="0" algn="ctr" rtl="0">
              <a:spcBef>
                <a:spcPts val="0"/>
              </a:spcBef>
              <a:spcAft>
                <a:spcPts val="0"/>
              </a:spcAft>
              <a:buNone/>
            </a:pPr>
            <a:r>
              <a:rPr lang="en" b="1" dirty="0">
                <a:solidFill>
                  <a:srgbClr val="595959"/>
                </a:solidFill>
                <a:latin typeface="Ubuntu"/>
                <a:ea typeface="Ubuntu"/>
                <a:cs typeface="Ubuntu"/>
                <a:sym typeface="Ubuntu"/>
              </a:rPr>
              <a:t>Private key: (</a:t>
            </a:r>
            <a:r>
              <a:rPr lang="en" b="1" dirty="0">
                <a:solidFill>
                  <a:srgbClr val="0000FF"/>
                </a:solidFill>
                <a:latin typeface="Ubuntu"/>
                <a:ea typeface="Ubuntu"/>
                <a:cs typeface="Ubuntu"/>
                <a:sym typeface="Ubuntu"/>
              </a:rPr>
              <a:t>x,</a:t>
            </a:r>
            <a:r>
              <a:rPr lang="en" b="1" dirty="0">
                <a:solidFill>
                  <a:srgbClr val="FF0000"/>
                </a:solidFill>
                <a:latin typeface="Ubuntu"/>
                <a:ea typeface="Ubuntu"/>
                <a:cs typeface="Ubuntu"/>
                <a:sym typeface="Ubuntu"/>
              </a:rPr>
              <a:t>lcm,mmi</a:t>
            </a:r>
            <a:r>
              <a:rPr lang="en" b="1" dirty="0">
                <a:solidFill>
                  <a:srgbClr val="595959"/>
                </a:solidFill>
                <a:latin typeface="Ubuntu"/>
                <a:ea typeface="Ubuntu"/>
                <a:cs typeface="Ubuntu"/>
                <a:sym typeface="Ubuntu"/>
              </a:rPr>
              <a:t>), where x is the private key in ElGamal, lcm and mmi are the private keys in Paillier.</a:t>
            </a:r>
            <a:endParaRPr b="1" dirty="0">
              <a:solidFill>
                <a:srgbClr val="595959"/>
              </a:solidFill>
              <a:latin typeface="Ubuntu"/>
              <a:ea typeface="Ubuntu"/>
              <a:cs typeface="Ubuntu"/>
              <a:sym typeface="Ubuntu"/>
            </a:endParaRPr>
          </a:p>
          <a:p>
            <a:pPr marL="0" lvl="0" indent="0" algn="ctr" rtl="0">
              <a:spcBef>
                <a:spcPts val="0"/>
              </a:spcBef>
              <a:spcAft>
                <a:spcPts val="0"/>
              </a:spcAft>
              <a:buNone/>
            </a:pPr>
            <a:endParaRPr dirty="0"/>
          </a:p>
        </p:txBody>
      </p:sp>
      <p:sp>
        <p:nvSpPr>
          <p:cNvPr id="414" name="Google Shape;414;p57"/>
          <p:cNvSpPr txBox="1">
            <a:spLocks noGrp="1"/>
          </p:cNvSpPr>
          <p:nvPr>
            <p:ph type="title"/>
          </p:nvPr>
        </p:nvSpPr>
        <p:spPr>
          <a:xfrm>
            <a:off x="249475" y="36217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EXP</a:t>
            </a:r>
            <a:endParaRPr sz="1600">
              <a:solidFill>
                <a:srgbClr val="434343"/>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8"/>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Example of Output for Key Generation</a:t>
            </a:r>
            <a:endParaRPr/>
          </a:p>
        </p:txBody>
      </p:sp>
      <p:pic>
        <p:nvPicPr>
          <p:cNvPr id="420" name="Google Shape;420;p58"/>
          <p:cNvPicPr preferRelativeResize="0"/>
          <p:nvPr/>
        </p:nvPicPr>
        <p:blipFill>
          <a:blip r:embed="rId3">
            <a:alphaModFix/>
          </a:blip>
          <a:stretch>
            <a:fillRect/>
          </a:stretch>
        </p:blipFill>
        <p:spPr>
          <a:xfrm>
            <a:off x="810263" y="2035325"/>
            <a:ext cx="7164575" cy="1372775"/>
          </a:xfrm>
          <a:prstGeom prst="rect">
            <a:avLst/>
          </a:prstGeom>
          <a:noFill/>
          <a:ln>
            <a:noFill/>
          </a:ln>
        </p:spPr>
      </p:pic>
      <p:sp>
        <p:nvSpPr>
          <p:cNvPr id="421" name="Google Shape;421;p58"/>
          <p:cNvSpPr txBox="1">
            <a:spLocks noGrp="1"/>
          </p:cNvSpPr>
          <p:nvPr>
            <p:ph type="title"/>
          </p:nvPr>
        </p:nvSpPr>
        <p:spPr>
          <a:xfrm>
            <a:off x="249475" y="36217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EXP</a:t>
            </a:r>
            <a:endParaRPr sz="16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
        <p:nvSpPr>
          <p:cNvPr id="211" name="Google Shape;211;p32"/>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KEY STREAM</a:t>
            </a:r>
            <a:endParaRPr sz="2400">
              <a:solidFill>
                <a:srgbClr val="434343"/>
              </a:solidFill>
            </a:endParaRPr>
          </a:p>
        </p:txBody>
      </p:sp>
      <p:sp>
        <p:nvSpPr>
          <p:cNvPr id="212" name="Google Shape;212;p32"/>
          <p:cNvSpPr txBox="1">
            <a:spLocks noGrp="1"/>
          </p:cNvSpPr>
          <p:nvPr>
            <p:ph type="body" idx="1"/>
          </p:nvPr>
        </p:nvSpPr>
        <p:spPr>
          <a:xfrm>
            <a:off x="1633500" y="1320900"/>
            <a:ext cx="5877000" cy="38226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Clr>
                <a:srgbClr val="595959"/>
              </a:buClr>
              <a:buSzPts val="1600"/>
              <a:buFont typeface="Calibri"/>
              <a:buChar char="-"/>
            </a:pPr>
            <a:r>
              <a:rPr lang="en" sz="1600" b="1" dirty="0">
                <a:solidFill>
                  <a:schemeClr val="tx2">
                    <a:lumMod val="50000"/>
                  </a:schemeClr>
                </a:solidFill>
                <a:latin typeface="Calibri"/>
                <a:ea typeface="Calibri"/>
                <a:cs typeface="Calibri"/>
                <a:sym typeface="Calibri"/>
              </a:rPr>
              <a:t>Independent of the Plain Text</a:t>
            </a:r>
            <a:endParaRPr sz="1600" b="1" dirty="0">
              <a:solidFill>
                <a:schemeClr val="tx2">
                  <a:lumMod val="50000"/>
                </a:schemeClr>
              </a:solidFill>
              <a:latin typeface="Calibri"/>
              <a:ea typeface="Calibri"/>
              <a:cs typeface="Calibri"/>
              <a:sym typeface="Calibri"/>
            </a:endParaRPr>
          </a:p>
          <a:p>
            <a:pPr marL="457200" lvl="0" indent="-330200" algn="l" rtl="0">
              <a:lnSpc>
                <a:spcPct val="200000"/>
              </a:lnSpc>
              <a:spcBef>
                <a:spcPts val="0"/>
              </a:spcBef>
              <a:spcAft>
                <a:spcPts val="0"/>
              </a:spcAft>
              <a:buClr>
                <a:srgbClr val="595959"/>
              </a:buClr>
              <a:buSzPts val="1600"/>
              <a:buFont typeface="Calibri"/>
              <a:buChar char="-"/>
            </a:pPr>
            <a:r>
              <a:rPr lang="en" sz="1600" b="1" dirty="0">
                <a:solidFill>
                  <a:schemeClr val="tx2">
                    <a:lumMod val="50000"/>
                  </a:schemeClr>
                </a:solidFill>
                <a:latin typeface="Calibri"/>
                <a:ea typeface="Calibri"/>
                <a:cs typeface="Calibri"/>
                <a:sym typeface="Calibri"/>
              </a:rPr>
              <a:t>A variable key length of 1 to 256 bytes is used to initialize a 256-byte state vector S through a process called KSA</a:t>
            </a:r>
            <a:endParaRPr sz="1600" b="1" dirty="0">
              <a:solidFill>
                <a:schemeClr val="tx2">
                  <a:lumMod val="50000"/>
                </a:schemeClr>
              </a:solidFill>
              <a:latin typeface="Calibri"/>
              <a:ea typeface="Calibri"/>
              <a:cs typeface="Calibri"/>
              <a:sym typeface="Calibri"/>
            </a:endParaRPr>
          </a:p>
          <a:p>
            <a:pPr marL="457200" lvl="0" indent="-330200" algn="l" rtl="0">
              <a:lnSpc>
                <a:spcPct val="200000"/>
              </a:lnSpc>
              <a:spcBef>
                <a:spcPts val="0"/>
              </a:spcBef>
              <a:spcAft>
                <a:spcPts val="0"/>
              </a:spcAft>
              <a:buClr>
                <a:srgbClr val="595959"/>
              </a:buClr>
              <a:buSzPts val="1600"/>
              <a:buFont typeface="Calibri"/>
              <a:buChar char="-"/>
            </a:pPr>
            <a:r>
              <a:rPr lang="en" sz="1600" b="1" dirty="0">
                <a:solidFill>
                  <a:schemeClr val="tx2">
                    <a:lumMod val="50000"/>
                  </a:schemeClr>
                </a:solidFill>
                <a:latin typeface="Calibri"/>
                <a:ea typeface="Calibri"/>
                <a:cs typeface="Calibri"/>
                <a:sym typeface="Calibri"/>
              </a:rPr>
              <a:t>A pseudo-random stream is then generated through a process called PRGA, where every values of S is swapped.</a:t>
            </a:r>
            <a:endParaRPr b="1" dirty="0">
              <a:solidFill>
                <a:schemeClr val="tx2">
                  <a:lumMod val="50000"/>
                </a:schemeClr>
              </a:solidFill>
              <a:latin typeface="Calibri"/>
              <a:ea typeface="Calibri"/>
              <a:cs typeface="Calibri"/>
              <a:sym typeface="Calibri"/>
            </a:endParaRPr>
          </a:p>
          <a:p>
            <a:pPr marL="0" lvl="0" indent="0" algn="ctr" rtl="0">
              <a:spcBef>
                <a:spcPts val="1200"/>
              </a:spcBef>
              <a:spcAft>
                <a:spcPts val="0"/>
              </a:spcAft>
              <a:buNone/>
            </a:pPr>
            <a:endParaRPr dirty="0">
              <a:solidFill>
                <a:srgbClr val="999999"/>
              </a:solidFill>
            </a:endParaRPr>
          </a:p>
        </p:txBody>
      </p:sp>
      <p:sp>
        <p:nvSpPr>
          <p:cNvPr id="213" name="Google Shape;213;p32"/>
          <p:cNvSpPr txBox="1">
            <a:spLocks noGrp="1"/>
          </p:cNvSpPr>
          <p:nvPr>
            <p:ph type="title"/>
          </p:nvPr>
        </p:nvSpPr>
        <p:spPr>
          <a:xfrm>
            <a:off x="418225" y="376825"/>
            <a:ext cx="7338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RC4</a:t>
            </a:r>
            <a:endParaRPr sz="1600">
              <a:solidFill>
                <a:srgbClr val="43434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9"/>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Encryption</a:t>
            </a:r>
            <a:endParaRPr/>
          </a:p>
        </p:txBody>
      </p:sp>
      <p:sp>
        <p:nvSpPr>
          <p:cNvPr id="427" name="Google Shape;427;p59"/>
          <p:cNvSpPr txBox="1">
            <a:spLocks noGrp="1"/>
          </p:cNvSpPr>
          <p:nvPr>
            <p:ph type="body" idx="1"/>
          </p:nvPr>
        </p:nvSpPr>
        <p:spPr>
          <a:xfrm>
            <a:off x="1633500" y="1648100"/>
            <a:ext cx="5877000" cy="25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595959"/>
                </a:solidFill>
                <a:latin typeface="Ubuntu"/>
                <a:ea typeface="Ubuntu"/>
                <a:cs typeface="Ubuntu"/>
                <a:sym typeface="Ubuntu"/>
              </a:rPr>
              <a:t>Uses Public Key</a:t>
            </a:r>
            <a:endParaRPr b="1">
              <a:solidFill>
                <a:srgbClr val="595959"/>
              </a:solidFill>
              <a:latin typeface="Ubuntu"/>
              <a:ea typeface="Ubuntu"/>
              <a:cs typeface="Ubuntu"/>
              <a:sym typeface="Ubuntu"/>
            </a:endParaRPr>
          </a:p>
          <a:p>
            <a:pPr marL="0" lvl="0" indent="0" algn="ctr" rtl="0">
              <a:spcBef>
                <a:spcPts val="0"/>
              </a:spcBef>
              <a:spcAft>
                <a:spcPts val="0"/>
              </a:spcAft>
              <a:buNone/>
            </a:pPr>
            <a:endParaRPr b="1">
              <a:solidFill>
                <a:srgbClr val="595959"/>
              </a:solidFill>
              <a:latin typeface="Ubuntu"/>
              <a:ea typeface="Ubuntu"/>
              <a:cs typeface="Ubuntu"/>
              <a:sym typeface="Ubuntu"/>
            </a:endParaRPr>
          </a:p>
          <a:p>
            <a:pPr marL="0" lvl="0" indent="0" algn="ctr" rtl="0">
              <a:spcBef>
                <a:spcPts val="0"/>
              </a:spcBef>
              <a:spcAft>
                <a:spcPts val="0"/>
              </a:spcAft>
              <a:buNone/>
            </a:pPr>
            <a:r>
              <a:rPr lang="en" b="1">
                <a:solidFill>
                  <a:srgbClr val="595959"/>
                </a:solidFill>
                <a:latin typeface="Ubuntu"/>
                <a:ea typeface="Ubuntu"/>
                <a:cs typeface="Ubuntu"/>
                <a:sym typeface="Ubuntu"/>
              </a:rPr>
              <a:t>Plain Text inputted as a string</a:t>
            </a:r>
            <a:endParaRPr b="1">
              <a:solidFill>
                <a:srgbClr val="595959"/>
              </a:solidFill>
              <a:latin typeface="Ubuntu"/>
              <a:ea typeface="Ubuntu"/>
              <a:cs typeface="Ubuntu"/>
              <a:sym typeface="Ubuntu"/>
            </a:endParaRPr>
          </a:p>
          <a:p>
            <a:pPr marL="0" lvl="0" indent="0" algn="ctr" rtl="0">
              <a:spcBef>
                <a:spcPts val="0"/>
              </a:spcBef>
              <a:spcAft>
                <a:spcPts val="0"/>
              </a:spcAft>
              <a:buNone/>
            </a:pPr>
            <a:endParaRPr b="1">
              <a:solidFill>
                <a:srgbClr val="595959"/>
              </a:solidFill>
              <a:latin typeface="Ubuntu"/>
              <a:ea typeface="Ubuntu"/>
              <a:cs typeface="Ubuntu"/>
              <a:sym typeface="Ubuntu"/>
            </a:endParaRPr>
          </a:p>
          <a:p>
            <a:pPr marL="0" lvl="0" indent="0" algn="ctr" rtl="0">
              <a:spcBef>
                <a:spcPts val="0"/>
              </a:spcBef>
              <a:spcAft>
                <a:spcPts val="0"/>
              </a:spcAft>
              <a:buNone/>
            </a:pPr>
            <a:r>
              <a:rPr lang="en" b="1">
                <a:solidFill>
                  <a:srgbClr val="595959"/>
                </a:solidFill>
                <a:latin typeface="Ubuntu"/>
                <a:ea typeface="Ubuntu"/>
                <a:cs typeface="Ubuntu"/>
                <a:sym typeface="Ubuntu"/>
              </a:rPr>
              <a:t>The plan text will then be encrypted by the Paillier cryptosystem</a:t>
            </a:r>
            <a:endParaRPr b="1">
              <a:solidFill>
                <a:srgbClr val="595959"/>
              </a:solidFill>
              <a:latin typeface="Ubuntu"/>
              <a:ea typeface="Ubuntu"/>
              <a:cs typeface="Ubuntu"/>
              <a:sym typeface="Ubuntu"/>
            </a:endParaRPr>
          </a:p>
          <a:p>
            <a:pPr marL="0" lvl="0" indent="0" algn="ctr" rtl="0">
              <a:spcBef>
                <a:spcPts val="0"/>
              </a:spcBef>
              <a:spcAft>
                <a:spcPts val="0"/>
              </a:spcAft>
              <a:buNone/>
            </a:pPr>
            <a:endParaRPr b="1">
              <a:solidFill>
                <a:srgbClr val="595959"/>
              </a:solidFill>
              <a:latin typeface="Ubuntu"/>
              <a:ea typeface="Ubuntu"/>
              <a:cs typeface="Ubuntu"/>
              <a:sym typeface="Ubuntu"/>
            </a:endParaRPr>
          </a:p>
          <a:p>
            <a:pPr marL="0" lvl="0" indent="0" algn="ctr" rtl="0">
              <a:spcBef>
                <a:spcPts val="0"/>
              </a:spcBef>
              <a:spcAft>
                <a:spcPts val="0"/>
              </a:spcAft>
              <a:buNone/>
            </a:pPr>
            <a:r>
              <a:rPr lang="en" b="1">
                <a:solidFill>
                  <a:srgbClr val="595959"/>
                </a:solidFill>
                <a:latin typeface="Ubuntu"/>
                <a:ea typeface="Ubuntu"/>
                <a:cs typeface="Ubuntu"/>
                <a:sym typeface="Ubuntu"/>
              </a:rPr>
              <a:t>These encrypted text will then be encrypted by the El Gamal cryptosystem</a:t>
            </a:r>
            <a:endParaRPr b="1">
              <a:solidFill>
                <a:srgbClr val="595959"/>
              </a:solidFill>
              <a:latin typeface="Ubuntu"/>
              <a:ea typeface="Ubuntu"/>
              <a:cs typeface="Ubuntu"/>
              <a:sym typeface="Ubuntu"/>
            </a:endParaRPr>
          </a:p>
        </p:txBody>
      </p:sp>
      <p:sp>
        <p:nvSpPr>
          <p:cNvPr id="428" name="Google Shape;428;p59"/>
          <p:cNvSpPr txBox="1">
            <a:spLocks noGrp="1"/>
          </p:cNvSpPr>
          <p:nvPr>
            <p:ph type="title"/>
          </p:nvPr>
        </p:nvSpPr>
        <p:spPr>
          <a:xfrm>
            <a:off x="249475" y="36217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EXP</a:t>
            </a:r>
            <a:endParaRPr sz="1600">
              <a:solidFill>
                <a:srgbClr val="434343"/>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0"/>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Example of Code Output</a:t>
            </a:r>
            <a:endParaRPr/>
          </a:p>
        </p:txBody>
      </p:sp>
      <p:sp>
        <p:nvSpPr>
          <p:cNvPr id="434" name="Google Shape;434;p60"/>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435" name="Google Shape;435;p60"/>
          <p:cNvPicPr preferRelativeResize="0"/>
          <p:nvPr/>
        </p:nvPicPr>
        <p:blipFill>
          <a:blip r:embed="rId3">
            <a:alphaModFix/>
          </a:blip>
          <a:stretch>
            <a:fillRect/>
          </a:stretch>
        </p:blipFill>
        <p:spPr>
          <a:xfrm>
            <a:off x="426400" y="1477675"/>
            <a:ext cx="8291226" cy="3174225"/>
          </a:xfrm>
          <a:prstGeom prst="rect">
            <a:avLst/>
          </a:prstGeom>
          <a:noFill/>
          <a:ln>
            <a:noFill/>
          </a:ln>
        </p:spPr>
      </p:pic>
      <p:sp>
        <p:nvSpPr>
          <p:cNvPr id="436" name="Google Shape;436;p60"/>
          <p:cNvSpPr txBox="1">
            <a:spLocks noGrp="1"/>
          </p:cNvSpPr>
          <p:nvPr>
            <p:ph type="title"/>
          </p:nvPr>
        </p:nvSpPr>
        <p:spPr>
          <a:xfrm>
            <a:off x="249475" y="36217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EXP</a:t>
            </a:r>
            <a:endParaRPr sz="1600">
              <a:solidFill>
                <a:srgbClr val="434343"/>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1"/>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Decryption</a:t>
            </a:r>
            <a:endParaRPr/>
          </a:p>
        </p:txBody>
      </p:sp>
      <p:sp>
        <p:nvSpPr>
          <p:cNvPr id="442" name="Google Shape;442;p61"/>
          <p:cNvSpPr txBox="1">
            <a:spLocks noGrp="1"/>
          </p:cNvSpPr>
          <p:nvPr>
            <p:ph type="body" idx="1"/>
          </p:nvPr>
        </p:nvSpPr>
        <p:spPr>
          <a:xfrm>
            <a:off x="1633500" y="1611425"/>
            <a:ext cx="5877000" cy="260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rgbClr val="595959"/>
                </a:solidFill>
                <a:latin typeface="Ubuntu"/>
                <a:ea typeface="Ubuntu"/>
                <a:cs typeface="Ubuntu"/>
                <a:sym typeface="Ubuntu"/>
              </a:rPr>
              <a:t>Uses Both Public key and Private key</a:t>
            </a:r>
            <a:endParaRPr b="1" dirty="0">
              <a:solidFill>
                <a:srgbClr val="595959"/>
              </a:solidFill>
              <a:latin typeface="Ubuntu"/>
              <a:ea typeface="Ubuntu"/>
              <a:cs typeface="Ubuntu"/>
              <a:sym typeface="Ubuntu"/>
            </a:endParaRPr>
          </a:p>
          <a:p>
            <a:pPr marL="0" lvl="0" indent="0" algn="ctr" rtl="0">
              <a:spcBef>
                <a:spcPts val="0"/>
              </a:spcBef>
              <a:spcAft>
                <a:spcPts val="0"/>
              </a:spcAft>
              <a:buNone/>
            </a:pPr>
            <a:endParaRPr b="1" dirty="0">
              <a:solidFill>
                <a:srgbClr val="595959"/>
              </a:solidFill>
              <a:latin typeface="Ubuntu"/>
              <a:ea typeface="Ubuntu"/>
              <a:cs typeface="Ubuntu"/>
              <a:sym typeface="Ubuntu"/>
            </a:endParaRPr>
          </a:p>
          <a:p>
            <a:pPr marL="0" lvl="0" indent="0" algn="ctr" rtl="0">
              <a:spcBef>
                <a:spcPts val="0"/>
              </a:spcBef>
              <a:spcAft>
                <a:spcPts val="0"/>
              </a:spcAft>
              <a:buNone/>
            </a:pPr>
            <a:r>
              <a:rPr lang="en" b="1" dirty="0">
                <a:solidFill>
                  <a:srgbClr val="595959"/>
                </a:solidFill>
                <a:latin typeface="Ubuntu"/>
                <a:ea typeface="Ubuntu"/>
                <a:cs typeface="Ubuntu"/>
                <a:sym typeface="Ubuntu"/>
              </a:rPr>
              <a:t>Users need to specify the number of encrypted values</a:t>
            </a:r>
            <a:endParaRPr b="1" dirty="0">
              <a:solidFill>
                <a:srgbClr val="595959"/>
              </a:solidFill>
              <a:latin typeface="Ubuntu"/>
              <a:ea typeface="Ubuntu"/>
              <a:cs typeface="Ubuntu"/>
              <a:sym typeface="Ubuntu"/>
            </a:endParaRPr>
          </a:p>
          <a:p>
            <a:pPr marL="0" lvl="0" indent="0" algn="ctr" rtl="0">
              <a:spcBef>
                <a:spcPts val="0"/>
              </a:spcBef>
              <a:spcAft>
                <a:spcPts val="0"/>
              </a:spcAft>
              <a:buNone/>
            </a:pPr>
            <a:endParaRPr b="1" dirty="0">
              <a:solidFill>
                <a:srgbClr val="595959"/>
              </a:solidFill>
              <a:latin typeface="Ubuntu"/>
              <a:ea typeface="Ubuntu"/>
              <a:cs typeface="Ubuntu"/>
              <a:sym typeface="Ubuntu"/>
            </a:endParaRPr>
          </a:p>
          <a:p>
            <a:pPr marL="0" lvl="0" indent="0" algn="ctr" rtl="0">
              <a:spcBef>
                <a:spcPts val="0"/>
              </a:spcBef>
              <a:spcAft>
                <a:spcPts val="0"/>
              </a:spcAft>
              <a:buNone/>
            </a:pPr>
            <a:r>
              <a:rPr lang="en" b="1" dirty="0">
                <a:solidFill>
                  <a:srgbClr val="595959"/>
                </a:solidFill>
                <a:latin typeface="Ubuntu"/>
                <a:ea typeface="Ubuntu"/>
                <a:cs typeface="Ubuntu"/>
                <a:sym typeface="Ubuntu"/>
              </a:rPr>
              <a:t>And need to key in each set of encrypted values one at a time into the program.</a:t>
            </a:r>
            <a:endParaRPr b="1" dirty="0">
              <a:solidFill>
                <a:srgbClr val="595959"/>
              </a:solidFill>
              <a:latin typeface="Ubuntu"/>
              <a:ea typeface="Ubuntu"/>
              <a:cs typeface="Ubuntu"/>
              <a:sym typeface="Ubuntu"/>
            </a:endParaRPr>
          </a:p>
          <a:p>
            <a:pPr marL="0" lvl="0" indent="0" algn="ctr" rtl="0">
              <a:spcBef>
                <a:spcPts val="0"/>
              </a:spcBef>
              <a:spcAft>
                <a:spcPts val="0"/>
              </a:spcAft>
              <a:buNone/>
            </a:pPr>
            <a:endParaRPr b="1" dirty="0">
              <a:solidFill>
                <a:srgbClr val="595959"/>
              </a:solidFill>
              <a:latin typeface="Ubuntu"/>
              <a:ea typeface="Ubuntu"/>
              <a:cs typeface="Ubuntu"/>
              <a:sym typeface="Ubuntu"/>
            </a:endParaRPr>
          </a:p>
          <a:p>
            <a:pPr marL="0" lvl="0" indent="0" algn="ctr" rtl="0">
              <a:spcBef>
                <a:spcPts val="0"/>
              </a:spcBef>
              <a:spcAft>
                <a:spcPts val="0"/>
              </a:spcAft>
              <a:buNone/>
            </a:pPr>
            <a:r>
              <a:rPr lang="en" b="1" dirty="0">
                <a:solidFill>
                  <a:srgbClr val="595959"/>
                </a:solidFill>
                <a:latin typeface="Ubuntu"/>
                <a:ea typeface="Ubuntu"/>
                <a:cs typeface="Ubuntu"/>
                <a:sym typeface="Ubuntu"/>
              </a:rPr>
              <a:t>The program then decrypts the first set of values through ElGamal decryption</a:t>
            </a:r>
            <a:endParaRPr b="1" dirty="0">
              <a:solidFill>
                <a:srgbClr val="595959"/>
              </a:solidFill>
              <a:latin typeface="Ubuntu"/>
              <a:ea typeface="Ubuntu"/>
              <a:cs typeface="Ubuntu"/>
              <a:sym typeface="Ubuntu"/>
            </a:endParaRPr>
          </a:p>
          <a:p>
            <a:pPr marL="0" lvl="0" indent="0" algn="ctr" rtl="0">
              <a:spcBef>
                <a:spcPts val="0"/>
              </a:spcBef>
              <a:spcAft>
                <a:spcPts val="0"/>
              </a:spcAft>
              <a:buNone/>
            </a:pPr>
            <a:endParaRPr b="1" dirty="0">
              <a:solidFill>
                <a:srgbClr val="595959"/>
              </a:solidFill>
              <a:latin typeface="Ubuntu"/>
              <a:ea typeface="Ubuntu"/>
              <a:cs typeface="Ubuntu"/>
              <a:sym typeface="Ubuntu"/>
            </a:endParaRPr>
          </a:p>
          <a:p>
            <a:pPr marL="0" lvl="0" indent="0" algn="ctr" rtl="0">
              <a:spcBef>
                <a:spcPts val="0"/>
              </a:spcBef>
              <a:spcAft>
                <a:spcPts val="0"/>
              </a:spcAft>
              <a:buNone/>
            </a:pPr>
            <a:r>
              <a:rPr lang="en" b="1" dirty="0">
                <a:solidFill>
                  <a:srgbClr val="595959"/>
                </a:solidFill>
                <a:latin typeface="Ubuntu"/>
                <a:ea typeface="Ubuntu"/>
                <a:cs typeface="Ubuntu"/>
                <a:sym typeface="Ubuntu"/>
              </a:rPr>
              <a:t>The decrypted values are then further decrypted through Paillier to get the plain text.</a:t>
            </a:r>
            <a:endParaRPr b="1" dirty="0">
              <a:solidFill>
                <a:srgbClr val="595959"/>
              </a:solidFill>
              <a:latin typeface="Ubuntu"/>
              <a:ea typeface="Ubuntu"/>
              <a:cs typeface="Ubuntu"/>
              <a:sym typeface="Ubuntu"/>
            </a:endParaRPr>
          </a:p>
        </p:txBody>
      </p:sp>
      <p:sp>
        <p:nvSpPr>
          <p:cNvPr id="443" name="Google Shape;443;p61"/>
          <p:cNvSpPr txBox="1">
            <a:spLocks noGrp="1"/>
          </p:cNvSpPr>
          <p:nvPr>
            <p:ph type="title"/>
          </p:nvPr>
        </p:nvSpPr>
        <p:spPr>
          <a:xfrm>
            <a:off x="249475" y="36217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EXP</a:t>
            </a:r>
            <a:endParaRPr sz="1600">
              <a:solidFill>
                <a:srgbClr val="434343"/>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2"/>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Example of Output for Decryption</a:t>
            </a:r>
            <a:endParaRPr/>
          </a:p>
        </p:txBody>
      </p:sp>
      <p:pic>
        <p:nvPicPr>
          <p:cNvPr id="449" name="Google Shape;449;p62"/>
          <p:cNvPicPr preferRelativeResize="0"/>
          <p:nvPr/>
        </p:nvPicPr>
        <p:blipFill>
          <a:blip r:embed="rId3">
            <a:alphaModFix/>
          </a:blip>
          <a:stretch>
            <a:fillRect/>
          </a:stretch>
        </p:blipFill>
        <p:spPr>
          <a:xfrm>
            <a:off x="432900" y="1687600"/>
            <a:ext cx="8276576" cy="2956950"/>
          </a:xfrm>
          <a:prstGeom prst="rect">
            <a:avLst/>
          </a:prstGeom>
          <a:noFill/>
          <a:ln>
            <a:noFill/>
          </a:ln>
        </p:spPr>
      </p:pic>
      <p:sp>
        <p:nvSpPr>
          <p:cNvPr id="450" name="Google Shape;450;p62"/>
          <p:cNvSpPr txBox="1">
            <a:spLocks noGrp="1"/>
          </p:cNvSpPr>
          <p:nvPr>
            <p:ph type="title"/>
          </p:nvPr>
        </p:nvSpPr>
        <p:spPr>
          <a:xfrm>
            <a:off x="249475" y="36217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EXP</a:t>
            </a:r>
            <a:endParaRPr sz="1600">
              <a:solidFill>
                <a:srgbClr val="434343"/>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3"/>
          <p:cNvSpPr txBox="1">
            <a:spLocks noGrp="1"/>
          </p:cNvSpPr>
          <p:nvPr>
            <p:ph type="title" idx="4"/>
          </p:nvPr>
        </p:nvSpPr>
        <p:spPr>
          <a:xfrm>
            <a:off x="1197000" y="927075"/>
            <a:ext cx="2501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STRENGTHS</a:t>
            </a:r>
            <a:endParaRPr sz="2400"/>
          </a:p>
        </p:txBody>
      </p:sp>
      <p:sp>
        <p:nvSpPr>
          <p:cNvPr id="456" name="Google Shape;456;p63"/>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200">
                <a:solidFill>
                  <a:srgbClr val="CCCCCC"/>
                </a:solidFill>
                <a:latin typeface="Arvo"/>
                <a:ea typeface="Arvo"/>
                <a:cs typeface="Arvo"/>
                <a:sym typeface="Arvo"/>
              </a:rPr>
              <a:t>34</a:t>
            </a:fld>
            <a:endParaRPr sz="1200">
              <a:solidFill>
                <a:srgbClr val="CCCCCC"/>
              </a:solidFill>
              <a:latin typeface="Arvo"/>
              <a:ea typeface="Arvo"/>
              <a:cs typeface="Arvo"/>
              <a:sym typeface="Arvo"/>
            </a:endParaRPr>
          </a:p>
        </p:txBody>
      </p:sp>
      <p:cxnSp>
        <p:nvCxnSpPr>
          <p:cNvPr id="457" name="Google Shape;457;p63"/>
          <p:cNvCxnSpPr/>
          <p:nvPr/>
        </p:nvCxnSpPr>
        <p:spPr>
          <a:xfrm>
            <a:off x="4550550" y="1941425"/>
            <a:ext cx="0" cy="1927500"/>
          </a:xfrm>
          <a:prstGeom prst="straightConnector1">
            <a:avLst/>
          </a:prstGeom>
          <a:noFill/>
          <a:ln w="38100" cap="flat" cmpd="sng">
            <a:solidFill>
              <a:schemeClr val="accent1"/>
            </a:solidFill>
            <a:prstDash val="solid"/>
            <a:round/>
            <a:headEnd type="none" w="med" len="med"/>
            <a:tailEnd type="none" w="med" len="med"/>
          </a:ln>
        </p:spPr>
      </p:cxnSp>
      <p:sp>
        <p:nvSpPr>
          <p:cNvPr id="458" name="Google Shape;458;p63"/>
          <p:cNvSpPr txBox="1">
            <a:spLocks noGrp="1"/>
          </p:cNvSpPr>
          <p:nvPr>
            <p:ph type="body" idx="4294967295"/>
          </p:nvPr>
        </p:nvSpPr>
        <p:spPr>
          <a:xfrm>
            <a:off x="441900" y="1800425"/>
            <a:ext cx="4011300" cy="22095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595959"/>
              </a:buClr>
              <a:buSzPts val="1600"/>
              <a:buFont typeface="Calibri"/>
              <a:buChar char="-"/>
            </a:pPr>
            <a:r>
              <a:rPr lang="en" sz="1600" b="1">
                <a:solidFill>
                  <a:srgbClr val="595959"/>
                </a:solidFill>
                <a:latin typeface="Calibri"/>
                <a:ea typeface="Calibri"/>
                <a:cs typeface="Calibri"/>
                <a:sym typeface="Calibri"/>
              </a:rPr>
              <a:t>Allows for multiple values of K used, making the process more random</a:t>
            </a:r>
            <a:endParaRPr sz="1600" b="1">
              <a:solidFill>
                <a:srgbClr val="595959"/>
              </a:solidFill>
              <a:latin typeface="Calibri"/>
              <a:ea typeface="Calibri"/>
              <a:cs typeface="Calibri"/>
              <a:sym typeface="Calibri"/>
            </a:endParaRPr>
          </a:p>
          <a:p>
            <a:pPr marL="457200" lvl="0" indent="-330200" algn="l" rtl="0">
              <a:lnSpc>
                <a:spcPct val="115000"/>
              </a:lnSpc>
              <a:spcBef>
                <a:spcPts val="0"/>
              </a:spcBef>
              <a:spcAft>
                <a:spcPts val="0"/>
              </a:spcAft>
              <a:buClr>
                <a:srgbClr val="595959"/>
              </a:buClr>
              <a:buSzPts val="1600"/>
              <a:buFont typeface="Calibri"/>
              <a:buChar char="-"/>
            </a:pPr>
            <a:r>
              <a:rPr lang="en" sz="1600" b="1">
                <a:solidFill>
                  <a:srgbClr val="595959"/>
                </a:solidFill>
                <a:latin typeface="Calibri"/>
                <a:ea typeface="Calibri"/>
                <a:cs typeface="Calibri"/>
                <a:sym typeface="Calibri"/>
              </a:rPr>
              <a:t>Two rounds of encryption, making it more secure</a:t>
            </a:r>
            <a:endParaRPr sz="1600" b="1">
              <a:solidFill>
                <a:srgbClr val="595959"/>
              </a:solidFill>
              <a:latin typeface="Calibri"/>
              <a:ea typeface="Calibri"/>
              <a:cs typeface="Calibri"/>
              <a:sym typeface="Calibri"/>
            </a:endParaRPr>
          </a:p>
          <a:p>
            <a:pPr marL="457200" lvl="0" indent="-330200" algn="l" rtl="0">
              <a:lnSpc>
                <a:spcPct val="100000"/>
              </a:lnSpc>
              <a:spcBef>
                <a:spcPts val="0"/>
              </a:spcBef>
              <a:spcAft>
                <a:spcPts val="0"/>
              </a:spcAft>
              <a:buClr>
                <a:srgbClr val="595959"/>
              </a:buClr>
              <a:buSzPts val="1600"/>
              <a:buFont typeface="Calibri"/>
              <a:buChar char="-"/>
            </a:pPr>
            <a:r>
              <a:rPr lang="en" sz="1600" b="1">
                <a:solidFill>
                  <a:srgbClr val="595959"/>
                </a:solidFill>
                <a:latin typeface="Calibri"/>
                <a:ea typeface="Calibri"/>
                <a:cs typeface="Calibri"/>
                <a:sym typeface="Calibri"/>
              </a:rPr>
              <a:t>Can be used in a hybrid cryptosystem for securely transporting secret keys when symmetric ciphers are used.</a:t>
            </a:r>
            <a:r>
              <a:rPr lang="en" sz="1600" b="1">
                <a:solidFill>
                  <a:schemeClr val="dk1"/>
                </a:solidFill>
                <a:latin typeface="Calibri"/>
                <a:ea typeface="Calibri"/>
                <a:cs typeface="Calibri"/>
                <a:sym typeface="Calibri"/>
              </a:rPr>
              <a:t>	</a:t>
            </a:r>
            <a:endParaRPr sz="1600" b="1">
              <a:solidFill>
                <a:srgbClr val="595959"/>
              </a:solidFill>
              <a:latin typeface="Calibri"/>
              <a:ea typeface="Calibri"/>
              <a:cs typeface="Calibri"/>
              <a:sym typeface="Calibri"/>
            </a:endParaRPr>
          </a:p>
          <a:p>
            <a:pPr marL="457200" lvl="0" indent="-317500" algn="l" rtl="0">
              <a:lnSpc>
                <a:spcPct val="200000"/>
              </a:lnSpc>
              <a:spcBef>
                <a:spcPts val="0"/>
              </a:spcBef>
              <a:spcAft>
                <a:spcPts val="0"/>
              </a:spcAft>
              <a:buSzPts val="1400"/>
              <a:buChar char="-"/>
            </a:pPr>
            <a:r>
              <a:rPr lang="en" sz="1850">
                <a:solidFill>
                  <a:schemeClr val="dk1"/>
                </a:solidFill>
              </a:rPr>
              <a:t>					</a:t>
            </a:r>
            <a:endParaRPr sz="1850">
              <a:solidFill>
                <a:schemeClr val="dk1"/>
              </a:solidFill>
            </a:endParaRPr>
          </a:p>
          <a:p>
            <a:pPr marL="3657600" lvl="0" indent="0" algn="l" rtl="0">
              <a:lnSpc>
                <a:spcPct val="150000"/>
              </a:lnSpc>
              <a:spcBef>
                <a:spcPts val="0"/>
              </a:spcBef>
              <a:spcAft>
                <a:spcPts val="0"/>
              </a:spcAft>
              <a:buClr>
                <a:schemeClr val="dk1"/>
              </a:buClr>
              <a:buSzPts val="1100"/>
              <a:buFont typeface="Arial"/>
              <a:buNone/>
            </a:pPr>
            <a:endParaRPr sz="1200" b="1">
              <a:solidFill>
                <a:srgbClr val="006699"/>
              </a:solidFill>
            </a:endParaRPr>
          </a:p>
          <a:p>
            <a:pPr marL="0" lvl="0" indent="457200" algn="l" rtl="0">
              <a:lnSpc>
                <a:spcPct val="150000"/>
              </a:lnSpc>
              <a:spcBef>
                <a:spcPts val="0"/>
              </a:spcBef>
              <a:spcAft>
                <a:spcPts val="0"/>
              </a:spcAft>
              <a:buClr>
                <a:schemeClr val="dk1"/>
              </a:buClr>
              <a:buSzPts val="1100"/>
              <a:buFont typeface="Arial"/>
              <a:buNone/>
            </a:pPr>
            <a:endParaRPr/>
          </a:p>
        </p:txBody>
      </p:sp>
      <p:sp>
        <p:nvSpPr>
          <p:cNvPr id="459" name="Google Shape;459;p63"/>
          <p:cNvSpPr txBox="1">
            <a:spLocks noGrp="1"/>
          </p:cNvSpPr>
          <p:nvPr>
            <p:ph type="title" idx="4"/>
          </p:nvPr>
        </p:nvSpPr>
        <p:spPr>
          <a:xfrm>
            <a:off x="5367225" y="927075"/>
            <a:ext cx="2501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WEAKNESSES</a:t>
            </a:r>
            <a:endParaRPr sz="2400"/>
          </a:p>
        </p:txBody>
      </p:sp>
      <p:sp>
        <p:nvSpPr>
          <p:cNvPr id="460" name="Google Shape;460;p63"/>
          <p:cNvSpPr txBox="1"/>
          <p:nvPr/>
        </p:nvSpPr>
        <p:spPr>
          <a:xfrm>
            <a:off x="4550550" y="1704575"/>
            <a:ext cx="4219500" cy="1169521"/>
          </a:xfrm>
          <a:prstGeom prst="rect">
            <a:avLst/>
          </a:prstGeom>
          <a:noFill/>
          <a:ln>
            <a:noFill/>
          </a:ln>
        </p:spPr>
        <p:txBody>
          <a:bodyPr spcFirstLastPara="1" wrap="square" lIns="91425" tIns="91425" rIns="91425" bIns="91425" anchor="t" anchorCtr="0">
            <a:spAutoFit/>
          </a:bodyPr>
          <a:lstStyle/>
          <a:p>
            <a:pPr marL="457200" lvl="0" indent="-330200" rtl="0">
              <a:spcBef>
                <a:spcPts val="0"/>
              </a:spcBef>
              <a:spcAft>
                <a:spcPts val="0"/>
              </a:spcAft>
              <a:buClr>
                <a:srgbClr val="595959"/>
              </a:buClr>
              <a:buSzPts val="1600"/>
              <a:buFont typeface="Calibri"/>
              <a:buChar char="-"/>
            </a:pPr>
            <a:r>
              <a:rPr lang="en" sz="1600" b="1" dirty="0">
                <a:solidFill>
                  <a:srgbClr val="595959"/>
                </a:solidFill>
                <a:latin typeface="Calibri"/>
                <a:ea typeface="Calibri"/>
                <a:cs typeface="Calibri"/>
                <a:sym typeface="Calibri"/>
              </a:rPr>
              <a:t>Encryption and Decryption process can be very slow </a:t>
            </a:r>
            <a:endParaRPr sz="1600" b="1" dirty="0">
              <a:solidFill>
                <a:srgbClr val="595959"/>
              </a:solidFill>
              <a:latin typeface="Calibri"/>
              <a:ea typeface="Calibri"/>
              <a:cs typeface="Calibri"/>
              <a:sym typeface="Calibri"/>
            </a:endParaRPr>
          </a:p>
          <a:p>
            <a:pPr marL="457200" lvl="0" indent="-330200" rtl="0">
              <a:spcBef>
                <a:spcPts val="0"/>
              </a:spcBef>
              <a:spcAft>
                <a:spcPts val="0"/>
              </a:spcAft>
              <a:buClr>
                <a:srgbClr val="595959"/>
              </a:buClr>
              <a:buSzPts val="1600"/>
              <a:buFont typeface="Calibri"/>
              <a:buChar char="-"/>
            </a:pPr>
            <a:r>
              <a:rPr lang="en" sz="1600" b="1" dirty="0">
                <a:solidFill>
                  <a:srgbClr val="595959"/>
                </a:solidFill>
                <a:latin typeface="Calibri"/>
                <a:ea typeface="Calibri"/>
                <a:cs typeface="Calibri"/>
                <a:sym typeface="Calibri"/>
              </a:rPr>
              <a:t>Only messages in alphabets can be encrypted</a:t>
            </a:r>
            <a:endParaRPr sz="1800" b="1" dirty="0">
              <a:solidFill>
                <a:srgbClr val="595959"/>
              </a:solidFill>
              <a:latin typeface="Calibri"/>
              <a:ea typeface="Calibri"/>
              <a:cs typeface="Calibri"/>
              <a:sym typeface="Calibri"/>
            </a:endParaRPr>
          </a:p>
        </p:txBody>
      </p:sp>
      <p:sp>
        <p:nvSpPr>
          <p:cNvPr id="461" name="Google Shape;461;p63"/>
          <p:cNvSpPr txBox="1">
            <a:spLocks noGrp="1"/>
          </p:cNvSpPr>
          <p:nvPr>
            <p:ph type="title" idx="4"/>
          </p:nvPr>
        </p:nvSpPr>
        <p:spPr>
          <a:xfrm>
            <a:off x="249475" y="362175"/>
            <a:ext cx="1416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EXP</a:t>
            </a:r>
            <a:endParaRPr sz="1600">
              <a:solidFill>
                <a:srgbClr val="434343"/>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4"/>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Conclusion</a:t>
            </a:r>
            <a:endParaRPr/>
          </a:p>
        </p:txBody>
      </p:sp>
      <p:sp>
        <p:nvSpPr>
          <p:cNvPr id="467" name="Google Shape;467;p64"/>
          <p:cNvSpPr txBox="1">
            <a:spLocks noGrp="1"/>
          </p:cNvSpPr>
          <p:nvPr>
            <p:ph type="body" idx="1"/>
          </p:nvPr>
        </p:nvSpPr>
        <p:spPr>
          <a:xfrm>
            <a:off x="1824275" y="1603175"/>
            <a:ext cx="5877000" cy="2502000"/>
          </a:xfrm>
          <a:prstGeom prst="rect">
            <a:avLst/>
          </a:prstGeom>
          <a:solidFill>
            <a:srgbClr val="FFFFFF"/>
          </a:solidFill>
        </p:spPr>
        <p:txBody>
          <a:bodyPr spcFirstLastPara="1" wrap="square" lIns="91425" tIns="91425" rIns="91425" bIns="91425" anchor="t" anchorCtr="0">
            <a:noAutofit/>
          </a:bodyPr>
          <a:lstStyle/>
          <a:p>
            <a:pPr marL="114300" lvl="0" indent="0" algn="l" rtl="0">
              <a:lnSpc>
                <a:spcPct val="115000"/>
              </a:lnSpc>
              <a:spcBef>
                <a:spcPts val="0"/>
              </a:spcBef>
              <a:spcAft>
                <a:spcPts val="0"/>
              </a:spcAft>
              <a:buNone/>
            </a:pPr>
            <a:r>
              <a:rPr lang="en" sz="1600" b="1">
                <a:solidFill>
                  <a:srgbClr val="595959"/>
                </a:solidFill>
                <a:latin typeface="Calibri"/>
                <a:ea typeface="Calibri"/>
                <a:cs typeface="Calibri"/>
                <a:sym typeface="Calibri"/>
              </a:rPr>
              <a:t>The three cryptosystems we have researched on are the RC4 stream cipher, ElGamal Encryption, and Paillier Encryption – Although </a:t>
            </a:r>
            <a:r>
              <a:rPr lang="en" sz="1600" b="1" u="sng">
                <a:solidFill>
                  <a:srgbClr val="595959"/>
                </a:solidFill>
                <a:latin typeface="Calibri"/>
                <a:ea typeface="Calibri"/>
                <a:cs typeface="Calibri"/>
                <a:sym typeface="Calibri"/>
              </a:rPr>
              <a:t>not used commonly</a:t>
            </a:r>
            <a:r>
              <a:rPr lang="en" sz="1600" b="1">
                <a:solidFill>
                  <a:srgbClr val="595959"/>
                </a:solidFill>
                <a:latin typeface="Calibri"/>
                <a:ea typeface="Calibri"/>
                <a:cs typeface="Calibri"/>
                <a:sym typeface="Calibri"/>
              </a:rPr>
              <a:t> nowadays with their weaknesses and other algorithms.</a:t>
            </a:r>
            <a:endParaRPr sz="1600" b="1">
              <a:solidFill>
                <a:srgbClr val="595959"/>
              </a:solidFill>
              <a:latin typeface="Calibri"/>
              <a:ea typeface="Calibri"/>
              <a:cs typeface="Calibri"/>
              <a:sym typeface="Calibri"/>
            </a:endParaRPr>
          </a:p>
          <a:p>
            <a:pPr marL="114300" lvl="0" indent="0" algn="l" rtl="0">
              <a:lnSpc>
                <a:spcPct val="115000"/>
              </a:lnSpc>
              <a:spcBef>
                <a:spcPts val="0"/>
              </a:spcBef>
              <a:spcAft>
                <a:spcPts val="0"/>
              </a:spcAft>
              <a:buNone/>
            </a:pPr>
            <a:endParaRPr sz="1600" b="1">
              <a:solidFill>
                <a:srgbClr val="595959"/>
              </a:solidFill>
              <a:latin typeface="Calibri"/>
              <a:ea typeface="Calibri"/>
              <a:cs typeface="Calibri"/>
              <a:sym typeface="Calibri"/>
            </a:endParaRPr>
          </a:p>
          <a:p>
            <a:pPr marL="114300" lvl="0" indent="0" algn="l" rtl="0">
              <a:lnSpc>
                <a:spcPct val="115000"/>
              </a:lnSpc>
              <a:spcBef>
                <a:spcPts val="0"/>
              </a:spcBef>
              <a:spcAft>
                <a:spcPts val="0"/>
              </a:spcAft>
              <a:buNone/>
            </a:pPr>
            <a:r>
              <a:rPr lang="en" sz="1600" b="1">
                <a:solidFill>
                  <a:srgbClr val="595959"/>
                </a:solidFill>
                <a:latin typeface="Calibri"/>
                <a:ea typeface="Calibri"/>
                <a:cs typeface="Calibri"/>
                <a:sym typeface="Calibri"/>
              </a:rPr>
              <a:t>They have their </a:t>
            </a:r>
            <a:r>
              <a:rPr lang="en" sz="1600" b="1" u="sng">
                <a:solidFill>
                  <a:srgbClr val="595959"/>
                </a:solidFill>
                <a:latin typeface="Calibri"/>
                <a:ea typeface="Calibri"/>
                <a:cs typeface="Calibri"/>
                <a:sym typeface="Calibri"/>
              </a:rPr>
              <a:t>own strengths</a:t>
            </a:r>
            <a:r>
              <a:rPr lang="en" sz="1600" b="1">
                <a:solidFill>
                  <a:srgbClr val="595959"/>
                </a:solidFill>
                <a:latin typeface="Calibri"/>
                <a:ea typeface="Calibri"/>
                <a:cs typeface="Calibri"/>
                <a:sym typeface="Calibri"/>
              </a:rPr>
              <a:t> and can be used in </a:t>
            </a:r>
            <a:r>
              <a:rPr lang="en" sz="1600" b="1" u="sng">
                <a:solidFill>
                  <a:srgbClr val="595959"/>
                </a:solidFill>
                <a:latin typeface="Calibri"/>
                <a:ea typeface="Calibri"/>
                <a:cs typeface="Calibri"/>
                <a:sym typeface="Calibri"/>
              </a:rPr>
              <a:t>other</a:t>
            </a:r>
            <a:r>
              <a:rPr lang="en" sz="1600" b="1">
                <a:solidFill>
                  <a:srgbClr val="595959"/>
                </a:solidFill>
                <a:latin typeface="Calibri"/>
                <a:ea typeface="Calibri"/>
                <a:cs typeface="Calibri"/>
                <a:sym typeface="Calibri"/>
              </a:rPr>
              <a:t> </a:t>
            </a:r>
            <a:r>
              <a:rPr lang="en" sz="1600" b="1" u="sng">
                <a:solidFill>
                  <a:srgbClr val="595959"/>
                </a:solidFill>
                <a:latin typeface="Calibri"/>
                <a:ea typeface="Calibri"/>
                <a:cs typeface="Calibri"/>
                <a:sym typeface="Calibri"/>
              </a:rPr>
              <a:t>cryptosystems</a:t>
            </a:r>
            <a:r>
              <a:rPr lang="en" sz="1600" b="1">
                <a:solidFill>
                  <a:srgbClr val="595959"/>
                </a:solidFill>
                <a:latin typeface="Calibri"/>
                <a:ea typeface="Calibri"/>
                <a:cs typeface="Calibri"/>
                <a:sym typeface="Calibri"/>
              </a:rPr>
              <a:t>, maximising their strengths.</a:t>
            </a:r>
            <a:endParaRPr sz="1600" b="1">
              <a:solidFill>
                <a:srgbClr val="595959"/>
              </a:solidFill>
              <a:latin typeface="Calibri"/>
              <a:ea typeface="Calibri"/>
              <a:cs typeface="Calibri"/>
              <a:sym typeface="Calibri"/>
            </a:endParaRPr>
          </a:p>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body" idx="4294967295"/>
          </p:nvPr>
        </p:nvSpPr>
        <p:spPr>
          <a:xfrm>
            <a:off x="1579350" y="1352875"/>
            <a:ext cx="5961600" cy="3269700"/>
          </a:xfrm>
          <a:prstGeom prst="rect">
            <a:avLst/>
          </a:prstGeom>
          <a:solidFill>
            <a:srgbClr val="FFFFFF"/>
          </a:solidFill>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988" b="1" dirty="0">
                <a:solidFill>
                  <a:srgbClr val="006699"/>
                </a:solidFill>
              </a:rPr>
              <a:t>KSA Initialisation:						</a:t>
            </a:r>
            <a:r>
              <a:rPr lang="da-DK" sz="1072" b="1" dirty="0">
                <a:solidFill>
                  <a:srgbClr val="006699"/>
                </a:solidFill>
              </a:rPr>
              <a:t>for			PRGA:</a:t>
            </a:r>
            <a:endParaRPr lang="en-SG" sz="1100" b="1" dirty="0">
              <a:solidFill>
                <a:srgbClr val="006699"/>
              </a:solidFill>
            </a:endParaRPr>
          </a:p>
          <a:p>
            <a:pPr marL="0" lvl="0" indent="457200" algn="l" rtl="0">
              <a:lnSpc>
                <a:spcPct val="150000"/>
              </a:lnSpc>
              <a:spcBef>
                <a:spcPts val="0"/>
              </a:spcBef>
              <a:spcAft>
                <a:spcPts val="0"/>
              </a:spcAft>
              <a:buNone/>
            </a:pPr>
            <a:r>
              <a:rPr lang="en" sz="1072" dirty="0">
                <a:solidFill>
                  <a:srgbClr val="383838"/>
                </a:solidFill>
              </a:rPr>
              <a:t>	</a:t>
            </a:r>
            <a:r>
              <a:rPr lang="en" sz="1072" dirty="0">
                <a:solidFill>
                  <a:schemeClr val="dk1"/>
                </a:solidFill>
              </a:rPr>
              <a:t>i = </a:t>
            </a:r>
            <a:r>
              <a:rPr lang="en" sz="1072" dirty="0">
                <a:solidFill>
                  <a:srgbClr val="009900"/>
                </a:solidFill>
              </a:rPr>
              <a:t>0</a:t>
            </a:r>
            <a:r>
              <a:rPr lang="en" sz="1072" dirty="0">
                <a:solidFill>
                  <a:srgbClr val="383838"/>
                </a:solidFill>
              </a:rPr>
              <a:t> </a:t>
            </a:r>
            <a:r>
              <a:rPr lang="en" sz="1072" dirty="0">
                <a:solidFill>
                  <a:schemeClr val="dk1"/>
                </a:solidFill>
              </a:rPr>
              <a:t>to </a:t>
            </a:r>
            <a:r>
              <a:rPr lang="en" sz="1072" dirty="0">
                <a:solidFill>
                  <a:srgbClr val="009900"/>
                </a:solidFill>
              </a:rPr>
              <a:t>255</a:t>
            </a:r>
            <a:r>
              <a:rPr lang="en" sz="1072" dirty="0">
                <a:solidFill>
                  <a:srgbClr val="383838"/>
                </a:solidFill>
              </a:rPr>
              <a:t> </a:t>
            </a:r>
            <a:r>
              <a:rPr lang="en" sz="1072" b="1" dirty="0">
                <a:solidFill>
                  <a:srgbClr val="006699"/>
                </a:solidFill>
              </a:rPr>
              <a:t>do</a:t>
            </a:r>
            <a:r>
              <a:rPr lang="en" sz="1072" dirty="0">
                <a:solidFill>
                  <a:srgbClr val="383838"/>
                </a:solidFill>
              </a:rPr>
              <a:t> </a:t>
            </a:r>
            <a:r>
              <a:rPr lang="en" sz="1072" dirty="0">
                <a:solidFill>
                  <a:schemeClr val="dk1"/>
                </a:solidFill>
              </a:rPr>
              <a:t>S[i] = i;		</a:t>
            </a:r>
            <a:r>
              <a:rPr lang="en-SG" sz="1072" dirty="0">
                <a:solidFill>
                  <a:schemeClr val="dk1"/>
                </a:solidFill>
              </a:rPr>
              <a:t>I, j</a:t>
            </a:r>
            <a:r>
              <a:rPr lang="en" sz="1072" dirty="0">
                <a:solidFill>
                  <a:schemeClr val="dk1"/>
                </a:solidFill>
              </a:rPr>
              <a:t>		</a:t>
            </a:r>
            <a:r>
              <a:rPr lang="en-SG" sz="1072" dirty="0">
                <a:solidFill>
                  <a:schemeClr val="dk1"/>
                </a:solidFill>
              </a:rPr>
              <a:t>	T[</a:t>
            </a:r>
            <a:r>
              <a:rPr lang="en-SG" sz="1072" dirty="0" err="1">
                <a:solidFill>
                  <a:schemeClr val="dk1"/>
                </a:solidFill>
              </a:rPr>
              <a:t>i</a:t>
            </a:r>
            <a:r>
              <a:rPr lang="en-SG" sz="1072" dirty="0">
                <a:solidFill>
                  <a:schemeClr val="dk1"/>
                </a:solidFill>
              </a:rPr>
              <a:t>] = K[</a:t>
            </a:r>
            <a:r>
              <a:rPr lang="en-SG" sz="1072" dirty="0" err="1">
                <a:solidFill>
                  <a:schemeClr val="dk1"/>
                </a:solidFill>
              </a:rPr>
              <a:t>i</a:t>
            </a:r>
            <a:r>
              <a:rPr lang="en-SG" sz="1072" dirty="0">
                <a:solidFill>
                  <a:schemeClr val="dk1"/>
                </a:solidFill>
              </a:rPr>
              <a:t> mod k - </a:t>
            </a:r>
            <a:r>
              <a:rPr lang="en-SG" sz="1072" dirty="0" err="1">
                <a:solidFill>
                  <a:schemeClr val="dk1"/>
                </a:solidFill>
              </a:rPr>
              <a:t>len</a:t>
            </a:r>
            <a:r>
              <a:rPr lang="en-SG" sz="1072" dirty="0">
                <a:solidFill>
                  <a:schemeClr val="dk1"/>
                </a:solidFill>
              </a:rPr>
              <a:t>];		 while(true) 		</a:t>
            </a:r>
          </a:p>
          <a:p>
            <a:pPr marL="0" lvl="0" indent="457200" algn="l" rtl="0">
              <a:lnSpc>
                <a:spcPct val="150000"/>
              </a:lnSpc>
              <a:spcBef>
                <a:spcPts val="0"/>
              </a:spcBef>
              <a:spcAft>
                <a:spcPts val="0"/>
              </a:spcAft>
              <a:buNone/>
            </a:pPr>
            <a:r>
              <a:rPr lang="en-SG" sz="1257" b="1" dirty="0">
                <a:solidFill>
                  <a:srgbClr val="006699"/>
                </a:solidFill>
              </a:rPr>
              <a:t>KSA Permutation: 	</a:t>
            </a:r>
            <a:r>
              <a:rPr lang="en-SG" sz="400" b="1" dirty="0">
                <a:solidFill>
                  <a:srgbClr val="006699"/>
                </a:solidFill>
              </a:rPr>
              <a:t>	I 			</a:t>
            </a:r>
            <a:r>
              <a:rPr lang="en-SG" sz="1050" dirty="0">
                <a:solidFill>
                  <a:schemeClr val="dk1"/>
                </a:solidFill>
              </a:rPr>
              <a:t>t = (S[</a:t>
            </a:r>
            <a:r>
              <a:rPr lang="en-SG" sz="1050" dirty="0" err="1">
                <a:solidFill>
                  <a:schemeClr val="dk1"/>
                </a:solidFill>
              </a:rPr>
              <a:t>i</a:t>
            </a:r>
            <a:r>
              <a:rPr lang="en-SG" sz="1050" dirty="0">
                <a:solidFill>
                  <a:schemeClr val="dk1"/>
                </a:solidFill>
              </a:rPr>
              <a:t>] + S[j])mod </a:t>
            </a:r>
            <a:r>
              <a:rPr lang="en-SG" sz="1050" dirty="0">
                <a:solidFill>
                  <a:srgbClr val="009900"/>
                </a:solidFill>
              </a:rPr>
              <a:t>256</a:t>
            </a:r>
            <a:r>
              <a:rPr lang="en-SG" sz="1050" dirty="0">
                <a:solidFill>
                  <a:schemeClr val="dk1"/>
                </a:solidFill>
              </a:rPr>
              <a:t>;</a:t>
            </a:r>
            <a:endParaRPr lang="en-SG" sz="1050" dirty="0"/>
          </a:p>
          <a:p>
            <a:pPr marL="0" lvl="0" indent="457200" algn="l" rtl="0">
              <a:lnSpc>
                <a:spcPct val="150000"/>
              </a:lnSpc>
              <a:spcBef>
                <a:spcPts val="0"/>
              </a:spcBef>
              <a:spcAft>
                <a:spcPts val="0"/>
              </a:spcAft>
              <a:buClr>
                <a:schemeClr val="dk1"/>
              </a:buClr>
              <a:buSzPts val="1100"/>
              <a:buFont typeface="Arial"/>
              <a:buNone/>
            </a:pPr>
            <a:r>
              <a:rPr lang="en" sz="1050" dirty="0">
                <a:solidFill>
                  <a:schemeClr val="dk1"/>
                </a:solidFill>
              </a:rPr>
              <a:t>	j = </a:t>
            </a:r>
            <a:r>
              <a:rPr lang="en" sz="1050" dirty="0">
                <a:solidFill>
                  <a:srgbClr val="009900"/>
                </a:solidFill>
              </a:rPr>
              <a:t>0</a:t>
            </a:r>
            <a:r>
              <a:rPr lang="en" sz="1050" dirty="0">
                <a:solidFill>
                  <a:schemeClr val="dk1"/>
                </a:solidFill>
              </a:rPr>
              <a:t>;			</a:t>
            </a:r>
            <a:r>
              <a:rPr lang="da-DK" sz="1050" dirty="0">
                <a:solidFill>
                  <a:schemeClr val="dk1"/>
                </a:solidFill>
              </a:rPr>
              <a:t>i = (i + 1)mod 256;</a:t>
            </a:r>
            <a:r>
              <a:rPr lang="en" sz="1050" dirty="0">
                <a:solidFill>
                  <a:schemeClr val="dk1"/>
                </a:solidFill>
              </a:rPr>
              <a:t>		k = S[t];			</a:t>
            </a:r>
            <a:r>
              <a:rPr lang="pl-PL" sz="1050" dirty="0">
                <a:solidFill>
                  <a:schemeClr val="dk1"/>
                </a:solidFill>
              </a:rPr>
              <a:t>j = (j + S[i])mod 256;</a:t>
            </a:r>
            <a:endParaRPr sz="1050" dirty="0">
              <a:solidFill>
                <a:schemeClr val="dk1"/>
              </a:solidFill>
            </a:endParaRPr>
          </a:p>
          <a:p>
            <a:pPr marL="0" lvl="0" indent="457200" algn="l" rtl="0">
              <a:lnSpc>
                <a:spcPct val="150000"/>
              </a:lnSpc>
              <a:spcBef>
                <a:spcPts val="0"/>
              </a:spcBef>
              <a:spcAft>
                <a:spcPts val="0"/>
              </a:spcAft>
              <a:buNone/>
            </a:pPr>
            <a:r>
              <a:rPr lang="en-SG" sz="1050" b="1" dirty="0">
                <a:solidFill>
                  <a:srgbClr val="006699"/>
                </a:solidFill>
              </a:rPr>
              <a:t>for</a:t>
            </a:r>
            <a:r>
              <a:rPr lang="en-SG" sz="1050" dirty="0">
                <a:solidFill>
                  <a:schemeClr val="dk1"/>
                </a:solidFill>
              </a:rPr>
              <a:t> j = </a:t>
            </a:r>
            <a:r>
              <a:rPr lang="en-SG" sz="1050" dirty="0">
                <a:solidFill>
                  <a:srgbClr val="009900"/>
                </a:solidFill>
              </a:rPr>
              <a:t>0</a:t>
            </a:r>
            <a:r>
              <a:rPr lang="en-SG" sz="1050" dirty="0">
                <a:solidFill>
                  <a:schemeClr val="dk1"/>
                </a:solidFill>
              </a:rPr>
              <a:t>;			</a:t>
            </a:r>
            <a:r>
              <a:rPr lang="pl-PL" sz="1050" dirty="0">
                <a:solidFill>
                  <a:schemeClr val="dk1"/>
                </a:solidFill>
              </a:rPr>
              <a:t>Swap(S[i], S[j]);</a:t>
            </a:r>
            <a:endParaRPr lang="en-SG" sz="1050" dirty="0">
              <a:solidFill>
                <a:schemeClr val="dk1"/>
              </a:solidFill>
            </a:endParaRPr>
          </a:p>
          <a:p>
            <a:pPr marL="0" lvl="0" indent="457200" algn="l" rtl="0">
              <a:lnSpc>
                <a:spcPct val="150000"/>
              </a:lnSpc>
              <a:spcBef>
                <a:spcPts val="0"/>
              </a:spcBef>
              <a:spcAft>
                <a:spcPts val="0"/>
              </a:spcAft>
              <a:buNone/>
            </a:pPr>
            <a:r>
              <a:rPr lang="en" sz="1050" dirty="0">
                <a:solidFill>
                  <a:srgbClr val="383838"/>
                </a:solidFill>
              </a:rPr>
              <a:t> </a:t>
            </a:r>
            <a:r>
              <a:rPr lang="en" sz="1050" dirty="0">
                <a:solidFill>
                  <a:schemeClr val="dk1"/>
                </a:solidFill>
              </a:rPr>
              <a:t>i = </a:t>
            </a:r>
            <a:r>
              <a:rPr lang="en" sz="1050" dirty="0">
                <a:solidFill>
                  <a:srgbClr val="009900"/>
                </a:solidFill>
              </a:rPr>
              <a:t>0</a:t>
            </a:r>
            <a:r>
              <a:rPr lang="en" sz="1050" dirty="0">
                <a:solidFill>
                  <a:srgbClr val="383838"/>
                </a:solidFill>
              </a:rPr>
              <a:t> </a:t>
            </a:r>
            <a:r>
              <a:rPr lang="en" sz="1050" dirty="0">
                <a:solidFill>
                  <a:schemeClr val="dk1"/>
                </a:solidFill>
              </a:rPr>
              <a:t>to </a:t>
            </a:r>
            <a:r>
              <a:rPr lang="en" sz="1050" dirty="0">
                <a:solidFill>
                  <a:srgbClr val="009900"/>
                </a:solidFill>
              </a:rPr>
              <a:t>255</a:t>
            </a:r>
            <a:r>
              <a:rPr lang="en" sz="1050" dirty="0">
                <a:solidFill>
                  <a:srgbClr val="383838"/>
                </a:solidFill>
              </a:rPr>
              <a:t> </a:t>
            </a:r>
            <a:r>
              <a:rPr lang="en" sz="1050" b="1" dirty="0">
                <a:solidFill>
                  <a:srgbClr val="006699"/>
                </a:solidFill>
              </a:rPr>
              <a:t>do			</a:t>
            </a:r>
            <a:r>
              <a:rPr lang="pl-PL" sz="1050" b="1" dirty="0">
                <a:solidFill>
                  <a:srgbClr val="006699"/>
                </a:solidFill>
              </a:rPr>
              <a:t>t = (S[i] + S[j])mod 256;</a:t>
            </a:r>
            <a:endParaRPr sz="1050" b="1" dirty="0">
              <a:solidFill>
                <a:srgbClr val="006699"/>
              </a:solidFill>
            </a:endParaRPr>
          </a:p>
          <a:p>
            <a:pPr marL="0" lvl="0" indent="457200" algn="l" rtl="0">
              <a:lnSpc>
                <a:spcPct val="150000"/>
              </a:lnSpc>
              <a:spcBef>
                <a:spcPts val="0"/>
              </a:spcBef>
              <a:spcAft>
                <a:spcPts val="0"/>
              </a:spcAft>
              <a:buNone/>
            </a:pPr>
            <a:r>
              <a:rPr lang="en" sz="1050" dirty="0">
                <a:solidFill>
                  <a:schemeClr val="dk1"/>
                </a:solidFill>
              </a:rPr>
              <a:t>{				</a:t>
            </a:r>
            <a:r>
              <a:rPr lang="en-SG" sz="1050" dirty="0">
                <a:solidFill>
                  <a:schemeClr val="dk1"/>
                </a:solidFill>
              </a:rPr>
              <a:t>k = S[t];</a:t>
            </a:r>
            <a:endParaRPr sz="1050" dirty="0">
              <a:solidFill>
                <a:schemeClr val="dk1"/>
              </a:solidFill>
            </a:endParaRPr>
          </a:p>
          <a:p>
            <a:pPr marL="457200" lvl="0" indent="457200" algn="l" rtl="0">
              <a:lnSpc>
                <a:spcPct val="150000"/>
              </a:lnSpc>
              <a:spcBef>
                <a:spcPts val="0"/>
              </a:spcBef>
              <a:spcAft>
                <a:spcPts val="0"/>
              </a:spcAft>
              <a:buNone/>
            </a:pPr>
            <a:r>
              <a:rPr lang="en" sz="1050" dirty="0">
                <a:solidFill>
                  <a:srgbClr val="383838"/>
                </a:solidFill>
              </a:rPr>
              <a:t> </a:t>
            </a:r>
            <a:r>
              <a:rPr lang="en" sz="1050" dirty="0">
                <a:solidFill>
                  <a:schemeClr val="dk1"/>
                </a:solidFill>
              </a:rPr>
              <a:t>j = (j + S[i] + T[i])mod </a:t>
            </a:r>
            <a:r>
              <a:rPr lang="en" sz="1050" dirty="0">
                <a:solidFill>
                  <a:srgbClr val="009900"/>
                </a:solidFill>
              </a:rPr>
              <a:t>256</a:t>
            </a:r>
            <a:r>
              <a:rPr lang="en" sz="1050" dirty="0">
                <a:solidFill>
                  <a:schemeClr val="dk1"/>
                </a:solidFill>
              </a:rPr>
              <a:t>;</a:t>
            </a:r>
            <a:endParaRPr sz="1050" dirty="0">
              <a:solidFill>
                <a:schemeClr val="dk1"/>
              </a:solidFill>
            </a:endParaRPr>
          </a:p>
          <a:p>
            <a:pPr marL="457200" lvl="0" indent="457200" algn="l" rtl="0">
              <a:lnSpc>
                <a:spcPct val="150000"/>
              </a:lnSpc>
              <a:spcBef>
                <a:spcPts val="0"/>
              </a:spcBef>
              <a:spcAft>
                <a:spcPts val="0"/>
              </a:spcAft>
              <a:buNone/>
            </a:pPr>
            <a:r>
              <a:rPr lang="en" sz="1050" dirty="0">
                <a:solidFill>
                  <a:schemeClr val="dk1"/>
                </a:solidFill>
              </a:rPr>
              <a:t>Swap(S[i], S[j]);</a:t>
            </a:r>
            <a:endParaRPr sz="1050" dirty="0">
              <a:solidFill>
                <a:schemeClr val="dk1"/>
              </a:solidFill>
            </a:endParaRPr>
          </a:p>
          <a:p>
            <a:pPr marL="457200" lvl="0" indent="0" algn="l" rtl="0">
              <a:lnSpc>
                <a:spcPct val="150000"/>
              </a:lnSpc>
              <a:spcBef>
                <a:spcPts val="0"/>
              </a:spcBef>
              <a:spcAft>
                <a:spcPts val="0"/>
              </a:spcAft>
              <a:buNone/>
            </a:pPr>
            <a:r>
              <a:rPr lang="en" sz="1050" dirty="0">
                <a:solidFill>
                  <a:schemeClr val="dk1"/>
                </a:solidFill>
              </a:rPr>
              <a:t>							</a:t>
            </a:r>
            <a:endParaRPr sz="1050" dirty="0">
              <a:solidFill>
                <a:schemeClr val="dk1"/>
              </a:solidFill>
            </a:endParaRPr>
          </a:p>
          <a:p>
            <a:pPr marL="3657600" lvl="0" indent="0" algn="l" rtl="0">
              <a:lnSpc>
                <a:spcPct val="150000"/>
              </a:lnSpc>
              <a:spcBef>
                <a:spcPts val="0"/>
              </a:spcBef>
              <a:spcAft>
                <a:spcPts val="0"/>
              </a:spcAft>
              <a:buClr>
                <a:schemeClr val="dk1"/>
              </a:buClr>
              <a:buSzPts val="1100"/>
              <a:buFont typeface="Arial"/>
              <a:buNone/>
            </a:pPr>
            <a:endParaRPr sz="400" b="1" dirty="0">
              <a:solidFill>
                <a:srgbClr val="006699"/>
              </a:solidFill>
            </a:endParaRPr>
          </a:p>
          <a:p>
            <a:pPr marL="0" lvl="0" indent="457200" algn="l" rtl="0">
              <a:lnSpc>
                <a:spcPct val="150000"/>
              </a:lnSpc>
              <a:spcBef>
                <a:spcPts val="0"/>
              </a:spcBef>
              <a:spcAft>
                <a:spcPts val="0"/>
              </a:spcAft>
              <a:buClr>
                <a:schemeClr val="dk1"/>
              </a:buClr>
              <a:buSzPts val="1100"/>
              <a:buFont typeface="Arial"/>
              <a:buNone/>
            </a:pPr>
            <a:endParaRPr sz="600" dirty="0"/>
          </a:p>
        </p:txBody>
      </p:sp>
      <p:sp>
        <p:nvSpPr>
          <p:cNvPr id="219" name="Google Shape;219;p33"/>
          <p:cNvSpPr txBox="1">
            <a:spLocks noGrp="1"/>
          </p:cNvSpPr>
          <p:nvPr>
            <p:ph type="title" idx="4"/>
          </p:nvPr>
        </p:nvSpPr>
        <p:spPr>
          <a:xfrm>
            <a:off x="0" y="792175"/>
            <a:ext cx="91440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KEY STREAM CODE</a:t>
            </a:r>
            <a:endParaRPr sz="2400" dirty="0"/>
          </a:p>
        </p:txBody>
      </p:sp>
      <p:sp>
        <p:nvSpPr>
          <p:cNvPr id="220" name="Google Shape;220;p33"/>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200">
                <a:solidFill>
                  <a:srgbClr val="CCCCCC"/>
                </a:solidFill>
                <a:latin typeface="Arvo"/>
                <a:ea typeface="Arvo"/>
                <a:cs typeface="Arvo"/>
                <a:sym typeface="Arvo"/>
              </a:rPr>
              <a:t>4</a:t>
            </a:fld>
            <a:endParaRPr sz="1200">
              <a:solidFill>
                <a:srgbClr val="CCCCCC"/>
              </a:solidFill>
              <a:latin typeface="Arvo"/>
              <a:ea typeface="Arvo"/>
              <a:cs typeface="Arvo"/>
              <a:sym typeface="Arvo"/>
            </a:endParaRPr>
          </a:p>
        </p:txBody>
      </p:sp>
      <p:cxnSp>
        <p:nvCxnSpPr>
          <p:cNvPr id="221" name="Google Shape;221;p33"/>
          <p:cNvCxnSpPr/>
          <p:nvPr/>
        </p:nvCxnSpPr>
        <p:spPr>
          <a:xfrm>
            <a:off x="4550550" y="1941425"/>
            <a:ext cx="0" cy="1927500"/>
          </a:xfrm>
          <a:prstGeom prst="straightConnector1">
            <a:avLst/>
          </a:prstGeom>
          <a:noFill/>
          <a:ln w="38100" cap="flat" cmpd="sng">
            <a:solidFill>
              <a:schemeClr val="accent1"/>
            </a:solidFill>
            <a:prstDash val="solid"/>
            <a:round/>
            <a:headEnd type="none" w="med" len="med"/>
            <a:tailEnd type="none" w="med" len="med"/>
          </a:ln>
        </p:spPr>
      </p:cxnSp>
      <p:sp>
        <p:nvSpPr>
          <p:cNvPr id="222" name="Google Shape;222;p33"/>
          <p:cNvSpPr txBox="1">
            <a:spLocks noGrp="1"/>
          </p:cNvSpPr>
          <p:nvPr>
            <p:ph type="title" idx="4"/>
          </p:nvPr>
        </p:nvSpPr>
        <p:spPr>
          <a:xfrm>
            <a:off x="418225" y="376825"/>
            <a:ext cx="7338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RC4</a:t>
            </a:r>
            <a:endParaRPr sz="16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4"/>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228" name="Google Shape;228;p34"/>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ENCRYPTION / DECRYPTION</a:t>
            </a:r>
            <a:endParaRPr sz="2400">
              <a:solidFill>
                <a:srgbClr val="434343"/>
              </a:solidFill>
            </a:endParaRPr>
          </a:p>
        </p:txBody>
      </p:sp>
      <p:sp>
        <p:nvSpPr>
          <p:cNvPr id="229" name="Google Shape;229;p34"/>
          <p:cNvSpPr txBox="1">
            <a:spLocks noGrp="1"/>
          </p:cNvSpPr>
          <p:nvPr>
            <p:ph type="body" idx="1"/>
          </p:nvPr>
        </p:nvSpPr>
        <p:spPr>
          <a:xfrm>
            <a:off x="1633500" y="1643750"/>
            <a:ext cx="5877000" cy="38226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sz="1600" b="1">
                <a:solidFill>
                  <a:srgbClr val="595959"/>
                </a:solidFill>
                <a:latin typeface="Calibri"/>
                <a:ea typeface="Calibri"/>
                <a:cs typeface="Calibri"/>
                <a:sym typeface="Calibri"/>
              </a:rPr>
              <a:t>The key stream generated by PRGA is </a:t>
            </a:r>
            <a:r>
              <a:rPr lang="en" sz="1600" b="1" u="sng">
                <a:solidFill>
                  <a:srgbClr val="595959"/>
                </a:solidFill>
                <a:latin typeface="Calibri"/>
                <a:ea typeface="Calibri"/>
                <a:cs typeface="Calibri"/>
                <a:sym typeface="Calibri"/>
              </a:rPr>
              <a:t>XORed</a:t>
            </a:r>
            <a:r>
              <a:rPr lang="en" sz="1600" b="1">
                <a:solidFill>
                  <a:srgbClr val="595959"/>
                </a:solidFill>
                <a:latin typeface="Calibri"/>
                <a:ea typeface="Calibri"/>
                <a:cs typeface="Calibri"/>
                <a:sym typeface="Calibri"/>
              </a:rPr>
              <a:t> with each byte of plaintext to produce the cipher text</a:t>
            </a:r>
            <a:endParaRPr sz="1600" b="1">
              <a:solidFill>
                <a:srgbClr val="595959"/>
              </a:solidFill>
              <a:latin typeface="Calibri"/>
              <a:ea typeface="Calibri"/>
              <a:cs typeface="Calibri"/>
              <a:sym typeface="Calibri"/>
            </a:endParaRPr>
          </a:p>
          <a:p>
            <a:pPr marL="457200" lvl="0" indent="0" algn="l" rtl="0">
              <a:lnSpc>
                <a:spcPct val="200000"/>
              </a:lnSpc>
              <a:spcBef>
                <a:spcPts val="0"/>
              </a:spcBef>
              <a:spcAft>
                <a:spcPts val="0"/>
              </a:spcAft>
              <a:buNone/>
            </a:pPr>
            <a:endParaRPr sz="1600" b="1">
              <a:solidFill>
                <a:srgbClr val="595959"/>
              </a:solidFill>
              <a:latin typeface="Calibri"/>
              <a:ea typeface="Calibri"/>
              <a:cs typeface="Calibri"/>
              <a:sym typeface="Calibri"/>
            </a:endParaRPr>
          </a:p>
          <a:p>
            <a:pPr marL="0" lvl="0" indent="0" algn="ctr" rtl="0">
              <a:spcBef>
                <a:spcPts val="1200"/>
              </a:spcBef>
              <a:spcAft>
                <a:spcPts val="0"/>
              </a:spcAft>
              <a:buNone/>
            </a:pPr>
            <a:endParaRPr>
              <a:solidFill>
                <a:srgbClr val="999999"/>
              </a:solidFill>
            </a:endParaRPr>
          </a:p>
        </p:txBody>
      </p:sp>
      <p:sp>
        <p:nvSpPr>
          <p:cNvPr id="230" name="Google Shape;230;p34"/>
          <p:cNvSpPr txBox="1">
            <a:spLocks noGrp="1"/>
          </p:cNvSpPr>
          <p:nvPr>
            <p:ph type="body" idx="1"/>
          </p:nvPr>
        </p:nvSpPr>
        <p:spPr>
          <a:xfrm>
            <a:off x="2722150" y="2406875"/>
            <a:ext cx="3558600" cy="1643400"/>
          </a:xfrm>
          <a:prstGeom prst="rect">
            <a:avLst/>
          </a:prstGeom>
          <a:solidFill>
            <a:srgbClr val="FFFFFF"/>
          </a:solidFill>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b="1">
                <a:solidFill>
                  <a:srgbClr val="006699"/>
                </a:solidFill>
                <a:latin typeface="Ubuntu"/>
                <a:ea typeface="Ubuntu"/>
                <a:cs typeface="Ubuntu"/>
                <a:sym typeface="Ubuntu"/>
              </a:rPr>
              <a:t>X-ORed Operation:</a:t>
            </a:r>
            <a:endParaRPr sz="1500" b="1">
              <a:solidFill>
                <a:srgbClr val="006699"/>
              </a:solidFill>
              <a:latin typeface="Ubuntu"/>
              <a:ea typeface="Ubuntu"/>
              <a:cs typeface="Ubuntu"/>
              <a:sym typeface="Ubuntu"/>
            </a:endParaRPr>
          </a:p>
          <a:p>
            <a:pPr marL="0" lvl="0" indent="0" algn="l" rtl="0">
              <a:lnSpc>
                <a:spcPct val="150000"/>
              </a:lnSpc>
              <a:spcBef>
                <a:spcPts val="0"/>
              </a:spcBef>
              <a:spcAft>
                <a:spcPts val="0"/>
              </a:spcAft>
              <a:buNone/>
            </a:pPr>
            <a:r>
              <a:rPr lang="en" sz="1300" b="1">
                <a:solidFill>
                  <a:srgbClr val="006699"/>
                </a:solidFill>
              </a:rPr>
              <a:t>for l in range(plaintext):</a:t>
            </a:r>
            <a:endParaRPr sz="1300">
              <a:solidFill>
                <a:schemeClr val="dk1"/>
              </a:solidFill>
            </a:endParaRPr>
          </a:p>
          <a:p>
            <a:pPr marL="0" lvl="0" indent="0" algn="l" rtl="0">
              <a:lnSpc>
                <a:spcPct val="150000"/>
              </a:lnSpc>
              <a:spcBef>
                <a:spcPts val="0"/>
              </a:spcBef>
              <a:spcAft>
                <a:spcPts val="0"/>
              </a:spcAft>
              <a:buClr>
                <a:schemeClr val="dk1"/>
              </a:buClr>
              <a:buSzPts val="1100"/>
              <a:buFont typeface="Arial"/>
              <a:buNone/>
            </a:pPr>
            <a:r>
              <a:rPr lang="en" sz="1300">
                <a:solidFill>
                  <a:schemeClr val="dk1"/>
                </a:solidFill>
              </a:rPr>
              <a:t>ciphertext.append(k ^ plaintext[l])</a:t>
            </a:r>
            <a:endParaRPr sz="1300"/>
          </a:p>
        </p:txBody>
      </p:sp>
      <p:sp>
        <p:nvSpPr>
          <p:cNvPr id="231" name="Google Shape;231;p34"/>
          <p:cNvSpPr txBox="1">
            <a:spLocks noGrp="1"/>
          </p:cNvSpPr>
          <p:nvPr>
            <p:ph type="title"/>
          </p:nvPr>
        </p:nvSpPr>
        <p:spPr>
          <a:xfrm>
            <a:off x="418225" y="376825"/>
            <a:ext cx="7338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RC4</a:t>
            </a:r>
            <a:endParaRPr sz="1600">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idx="4"/>
          </p:nvPr>
        </p:nvSpPr>
        <p:spPr>
          <a:xfrm>
            <a:off x="1197000" y="927075"/>
            <a:ext cx="2501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STRENGTHS</a:t>
            </a:r>
            <a:endParaRPr sz="2400"/>
          </a:p>
        </p:txBody>
      </p:sp>
      <p:sp>
        <p:nvSpPr>
          <p:cNvPr id="237" name="Google Shape;237;p35"/>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1200">
                <a:solidFill>
                  <a:srgbClr val="CCCCCC"/>
                </a:solidFill>
                <a:latin typeface="Arvo"/>
                <a:ea typeface="Arvo"/>
                <a:cs typeface="Arvo"/>
                <a:sym typeface="Arvo"/>
              </a:rPr>
              <a:t>6</a:t>
            </a:fld>
            <a:endParaRPr sz="1200">
              <a:solidFill>
                <a:srgbClr val="CCCCCC"/>
              </a:solidFill>
              <a:latin typeface="Arvo"/>
              <a:ea typeface="Arvo"/>
              <a:cs typeface="Arvo"/>
              <a:sym typeface="Arvo"/>
            </a:endParaRPr>
          </a:p>
        </p:txBody>
      </p:sp>
      <p:cxnSp>
        <p:nvCxnSpPr>
          <p:cNvPr id="238" name="Google Shape;238;p35"/>
          <p:cNvCxnSpPr/>
          <p:nvPr/>
        </p:nvCxnSpPr>
        <p:spPr>
          <a:xfrm>
            <a:off x="4550550" y="1941425"/>
            <a:ext cx="0" cy="1927500"/>
          </a:xfrm>
          <a:prstGeom prst="straightConnector1">
            <a:avLst/>
          </a:prstGeom>
          <a:noFill/>
          <a:ln w="38100" cap="flat" cmpd="sng">
            <a:solidFill>
              <a:schemeClr val="accent1"/>
            </a:solidFill>
            <a:prstDash val="solid"/>
            <a:round/>
            <a:headEnd type="none" w="med" len="med"/>
            <a:tailEnd type="none" w="med" len="med"/>
          </a:ln>
        </p:spPr>
      </p:cxnSp>
      <p:sp>
        <p:nvSpPr>
          <p:cNvPr id="239" name="Google Shape;239;p35"/>
          <p:cNvSpPr txBox="1">
            <a:spLocks noGrp="1"/>
          </p:cNvSpPr>
          <p:nvPr>
            <p:ph type="body" idx="4294967295"/>
          </p:nvPr>
        </p:nvSpPr>
        <p:spPr>
          <a:xfrm>
            <a:off x="776775" y="1640425"/>
            <a:ext cx="3552300" cy="27474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Clr>
                <a:srgbClr val="666666"/>
              </a:buClr>
              <a:buSzPts val="1600"/>
              <a:buFont typeface="Calibri"/>
              <a:buChar char="-"/>
            </a:pPr>
            <a:r>
              <a:rPr lang="en" sz="1600" b="1" dirty="0">
                <a:solidFill>
                  <a:schemeClr val="tx2">
                    <a:lumMod val="50000"/>
                  </a:schemeClr>
                </a:solidFill>
                <a:latin typeface="Calibri"/>
                <a:ea typeface="Calibri"/>
                <a:cs typeface="Calibri"/>
                <a:sym typeface="Calibri"/>
              </a:rPr>
              <a:t>Easy to Implement</a:t>
            </a:r>
            <a:endParaRPr sz="1600" b="1" dirty="0">
              <a:solidFill>
                <a:schemeClr val="tx2">
                  <a:lumMod val="50000"/>
                </a:schemeClr>
              </a:solidFill>
              <a:latin typeface="Calibri"/>
              <a:ea typeface="Calibri"/>
              <a:cs typeface="Calibri"/>
              <a:sym typeface="Calibri"/>
            </a:endParaRPr>
          </a:p>
          <a:p>
            <a:pPr marL="457200" lvl="0" indent="-330200" algn="l" rtl="0">
              <a:lnSpc>
                <a:spcPct val="200000"/>
              </a:lnSpc>
              <a:spcBef>
                <a:spcPts val="0"/>
              </a:spcBef>
              <a:spcAft>
                <a:spcPts val="0"/>
              </a:spcAft>
              <a:buClr>
                <a:srgbClr val="666666"/>
              </a:buClr>
              <a:buSzPts val="1600"/>
              <a:buFont typeface="Calibri"/>
              <a:buChar char="-"/>
            </a:pPr>
            <a:r>
              <a:rPr lang="en" sz="1600" b="1" dirty="0">
                <a:solidFill>
                  <a:schemeClr val="tx2">
                    <a:lumMod val="50000"/>
                  </a:schemeClr>
                </a:solidFill>
                <a:latin typeface="Calibri"/>
                <a:ea typeface="Calibri"/>
                <a:cs typeface="Calibri"/>
                <a:sym typeface="Calibri"/>
              </a:rPr>
              <a:t>Fast speed of Operations</a:t>
            </a:r>
            <a:endParaRPr sz="1600" b="1" dirty="0">
              <a:solidFill>
                <a:schemeClr val="tx2">
                  <a:lumMod val="50000"/>
                </a:schemeClr>
              </a:solidFill>
              <a:latin typeface="Calibri"/>
              <a:ea typeface="Calibri"/>
              <a:cs typeface="Calibri"/>
              <a:sym typeface="Calibri"/>
            </a:endParaRPr>
          </a:p>
          <a:p>
            <a:pPr marL="457200" lvl="0" indent="-317500" algn="l" rtl="0">
              <a:lnSpc>
                <a:spcPct val="200000"/>
              </a:lnSpc>
              <a:spcBef>
                <a:spcPts val="0"/>
              </a:spcBef>
              <a:spcAft>
                <a:spcPts val="0"/>
              </a:spcAft>
              <a:buSzPts val="1400"/>
              <a:buChar char="-"/>
            </a:pPr>
            <a:r>
              <a:rPr lang="en" sz="1600" b="1" dirty="0">
                <a:solidFill>
                  <a:schemeClr val="tx2">
                    <a:lumMod val="50000"/>
                  </a:schemeClr>
                </a:solidFill>
                <a:latin typeface="Calibri"/>
                <a:ea typeface="Calibri"/>
                <a:cs typeface="Calibri"/>
                <a:sym typeface="Calibri"/>
              </a:rPr>
              <a:t>Can encrypt large stream of data</a:t>
            </a:r>
            <a:r>
              <a:rPr lang="en" sz="1600" b="1" dirty="0">
                <a:solidFill>
                  <a:schemeClr val="dk1"/>
                </a:solidFill>
                <a:latin typeface="Calibri"/>
                <a:ea typeface="Calibri"/>
                <a:cs typeface="Calibri"/>
                <a:sym typeface="Calibri"/>
              </a:rPr>
              <a:t>	</a:t>
            </a:r>
            <a:r>
              <a:rPr lang="en" sz="1850" dirty="0">
                <a:solidFill>
                  <a:schemeClr val="dk1"/>
                </a:solidFill>
              </a:rPr>
              <a:t>					</a:t>
            </a:r>
            <a:endParaRPr sz="1850" dirty="0">
              <a:solidFill>
                <a:schemeClr val="dk1"/>
              </a:solidFill>
            </a:endParaRPr>
          </a:p>
          <a:p>
            <a:pPr marL="3657600" lvl="0" indent="0" algn="l" rtl="0">
              <a:lnSpc>
                <a:spcPct val="150000"/>
              </a:lnSpc>
              <a:spcBef>
                <a:spcPts val="0"/>
              </a:spcBef>
              <a:spcAft>
                <a:spcPts val="0"/>
              </a:spcAft>
              <a:buClr>
                <a:schemeClr val="dk1"/>
              </a:buClr>
              <a:buSzPts val="1100"/>
              <a:buFont typeface="Arial"/>
              <a:buNone/>
            </a:pPr>
            <a:endParaRPr sz="1200" b="1" dirty="0">
              <a:solidFill>
                <a:srgbClr val="006699"/>
              </a:solidFill>
            </a:endParaRPr>
          </a:p>
          <a:p>
            <a:pPr marL="0" lvl="0" indent="457200" algn="l" rtl="0">
              <a:lnSpc>
                <a:spcPct val="150000"/>
              </a:lnSpc>
              <a:spcBef>
                <a:spcPts val="0"/>
              </a:spcBef>
              <a:spcAft>
                <a:spcPts val="0"/>
              </a:spcAft>
              <a:buClr>
                <a:schemeClr val="dk1"/>
              </a:buClr>
              <a:buSzPts val="1100"/>
              <a:buFont typeface="Arial"/>
              <a:buNone/>
            </a:pPr>
            <a:endParaRPr dirty="0"/>
          </a:p>
        </p:txBody>
      </p:sp>
      <p:sp>
        <p:nvSpPr>
          <p:cNvPr id="240" name="Google Shape;240;p35"/>
          <p:cNvSpPr txBox="1">
            <a:spLocks noGrp="1"/>
          </p:cNvSpPr>
          <p:nvPr>
            <p:ph type="title" idx="4"/>
          </p:nvPr>
        </p:nvSpPr>
        <p:spPr>
          <a:xfrm>
            <a:off x="5367225" y="927075"/>
            <a:ext cx="2501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WEAKNESSES</a:t>
            </a:r>
            <a:endParaRPr sz="2400"/>
          </a:p>
        </p:txBody>
      </p:sp>
      <p:sp>
        <p:nvSpPr>
          <p:cNvPr id="241" name="Google Shape;241;p35"/>
          <p:cNvSpPr txBox="1"/>
          <p:nvPr/>
        </p:nvSpPr>
        <p:spPr>
          <a:xfrm>
            <a:off x="4550550" y="1704575"/>
            <a:ext cx="4219500" cy="2646848"/>
          </a:xfrm>
          <a:prstGeom prst="rect">
            <a:avLst/>
          </a:prstGeom>
          <a:noFill/>
          <a:ln>
            <a:noFill/>
          </a:ln>
        </p:spPr>
        <p:txBody>
          <a:bodyPr spcFirstLastPara="1" wrap="square" lIns="91425" tIns="91425" rIns="91425" bIns="91425" anchor="t" anchorCtr="0">
            <a:spAutoFit/>
          </a:bodyPr>
          <a:lstStyle/>
          <a:p>
            <a:pPr marL="457200" lvl="0" indent="-330200" algn="l" rtl="0">
              <a:lnSpc>
                <a:spcPct val="200000"/>
              </a:lnSpc>
              <a:spcBef>
                <a:spcPts val="0"/>
              </a:spcBef>
              <a:spcAft>
                <a:spcPts val="0"/>
              </a:spcAft>
              <a:buClr>
                <a:schemeClr val="dk2"/>
              </a:buClr>
              <a:buSzPts val="1600"/>
              <a:buFont typeface="Calibri"/>
              <a:buChar char="-"/>
            </a:pPr>
            <a:r>
              <a:rPr lang="en" sz="1600" b="1" dirty="0">
                <a:solidFill>
                  <a:schemeClr val="tx2">
                    <a:lumMod val="50000"/>
                  </a:schemeClr>
                </a:solidFill>
                <a:latin typeface="Calibri"/>
                <a:ea typeface="Calibri"/>
                <a:cs typeface="Calibri"/>
                <a:sym typeface="Calibri"/>
              </a:rPr>
              <a:t>Vulnerable to a stream cipher and analytic attack if not implemented correctly</a:t>
            </a:r>
            <a:endParaRPr sz="1600" b="1" dirty="0">
              <a:solidFill>
                <a:schemeClr val="tx2">
                  <a:lumMod val="50000"/>
                </a:schemeClr>
              </a:solidFill>
              <a:latin typeface="Calibri"/>
              <a:ea typeface="Calibri"/>
              <a:cs typeface="Calibri"/>
              <a:sym typeface="Calibri"/>
            </a:endParaRPr>
          </a:p>
          <a:p>
            <a:pPr marL="457200" lvl="0" indent="-330200" algn="l" rtl="0">
              <a:lnSpc>
                <a:spcPct val="200000"/>
              </a:lnSpc>
              <a:spcBef>
                <a:spcPts val="0"/>
              </a:spcBef>
              <a:spcAft>
                <a:spcPts val="0"/>
              </a:spcAft>
              <a:buClr>
                <a:schemeClr val="dk2"/>
              </a:buClr>
              <a:buSzPts val="1600"/>
              <a:buFont typeface="Calibri"/>
              <a:buChar char="-"/>
            </a:pPr>
            <a:r>
              <a:rPr lang="en" sz="1600" b="1" dirty="0">
                <a:solidFill>
                  <a:schemeClr val="tx2">
                    <a:lumMod val="50000"/>
                  </a:schemeClr>
                </a:solidFill>
                <a:latin typeface="Calibri"/>
                <a:ea typeface="Calibri"/>
                <a:cs typeface="Calibri"/>
                <a:sym typeface="Calibri"/>
              </a:rPr>
              <a:t>Cannot implement on small streams of data</a:t>
            </a:r>
            <a:endParaRPr sz="1600" b="1" dirty="0">
              <a:solidFill>
                <a:schemeClr val="tx2">
                  <a:lumMod val="50000"/>
                </a:schemeClr>
              </a:solidFill>
              <a:latin typeface="Calibri"/>
              <a:ea typeface="Calibri"/>
              <a:cs typeface="Calibri"/>
              <a:sym typeface="Calibri"/>
            </a:endParaRPr>
          </a:p>
          <a:p>
            <a:pPr marL="457200" lvl="0" indent="-330200" algn="l" rtl="0">
              <a:lnSpc>
                <a:spcPct val="200000"/>
              </a:lnSpc>
              <a:spcBef>
                <a:spcPts val="0"/>
              </a:spcBef>
              <a:spcAft>
                <a:spcPts val="0"/>
              </a:spcAft>
              <a:buClr>
                <a:schemeClr val="dk2"/>
              </a:buClr>
              <a:buSzPts val="1600"/>
              <a:buFont typeface="Calibri"/>
              <a:buChar char="-"/>
            </a:pPr>
            <a:r>
              <a:rPr lang="en" sz="1600" b="1" dirty="0">
                <a:solidFill>
                  <a:schemeClr val="tx2">
                    <a:lumMod val="50000"/>
                  </a:schemeClr>
                </a:solidFill>
                <a:latin typeface="Calibri"/>
                <a:ea typeface="Calibri"/>
                <a:cs typeface="Calibri"/>
                <a:sym typeface="Calibri"/>
              </a:rPr>
              <a:t>Does not provide authentication</a:t>
            </a:r>
            <a:endParaRPr sz="1200" b="1" dirty="0">
              <a:solidFill>
                <a:schemeClr val="tx2">
                  <a:lumMod val="50000"/>
                </a:schemeClr>
              </a:solidFill>
              <a:latin typeface="Calibri"/>
              <a:ea typeface="Calibri"/>
              <a:cs typeface="Calibri"/>
              <a:sym typeface="Calibri"/>
            </a:endParaRPr>
          </a:p>
        </p:txBody>
      </p:sp>
      <p:sp>
        <p:nvSpPr>
          <p:cNvPr id="242" name="Google Shape;242;p35"/>
          <p:cNvSpPr txBox="1">
            <a:spLocks noGrp="1"/>
          </p:cNvSpPr>
          <p:nvPr>
            <p:ph type="title" idx="4"/>
          </p:nvPr>
        </p:nvSpPr>
        <p:spPr>
          <a:xfrm>
            <a:off x="418225" y="376825"/>
            <a:ext cx="7338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RC4</a:t>
            </a:r>
            <a:endParaRPr sz="16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248" name="Google Shape;248;p36"/>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EL-GAMAL</a:t>
            </a:r>
            <a:endParaRPr sz="2400">
              <a:solidFill>
                <a:srgbClr val="434343"/>
              </a:solidFill>
            </a:endParaRPr>
          </a:p>
        </p:txBody>
      </p:sp>
      <p:sp>
        <p:nvSpPr>
          <p:cNvPr id="249" name="Google Shape;249;p36"/>
          <p:cNvSpPr txBox="1">
            <a:spLocks noGrp="1"/>
          </p:cNvSpPr>
          <p:nvPr>
            <p:ph type="body" idx="1"/>
          </p:nvPr>
        </p:nvSpPr>
        <p:spPr>
          <a:xfrm>
            <a:off x="1633500" y="1626300"/>
            <a:ext cx="5877000" cy="2441400"/>
          </a:xfrm>
          <a:prstGeom prst="rect">
            <a:avLst/>
          </a:prstGeom>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Clr>
                <a:srgbClr val="595959"/>
              </a:buClr>
              <a:buSzPts val="1600"/>
              <a:buFont typeface="Calibri"/>
              <a:buChar char="-"/>
            </a:pPr>
            <a:r>
              <a:rPr lang="en" sz="1600" b="1">
                <a:solidFill>
                  <a:srgbClr val="595959"/>
                </a:solidFill>
                <a:latin typeface="Calibri"/>
                <a:ea typeface="Calibri"/>
                <a:cs typeface="Calibri"/>
                <a:sym typeface="Calibri"/>
              </a:rPr>
              <a:t>Taher Elgamal in 1985</a:t>
            </a:r>
            <a:endParaRPr sz="1600" b="1">
              <a:solidFill>
                <a:srgbClr val="595959"/>
              </a:solidFill>
              <a:latin typeface="Calibri"/>
              <a:ea typeface="Calibri"/>
              <a:cs typeface="Calibri"/>
              <a:sym typeface="Calibri"/>
            </a:endParaRPr>
          </a:p>
          <a:p>
            <a:pPr marL="457200" lvl="0" indent="-330200" algn="l" rtl="0">
              <a:lnSpc>
                <a:spcPct val="200000"/>
              </a:lnSpc>
              <a:spcBef>
                <a:spcPts val="0"/>
              </a:spcBef>
              <a:spcAft>
                <a:spcPts val="0"/>
              </a:spcAft>
              <a:buClr>
                <a:srgbClr val="595959"/>
              </a:buClr>
              <a:buSzPts val="1600"/>
              <a:buFont typeface="Calibri"/>
              <a:buChar char="-"/>
            </a:pPr>
            <a:r>
              <a:rPr lang="en" sz="1600" b="1">
                <a:solidFill>
                  <a:srgbClr val="595959"/>
                </a:solidFill>
                <a:latin typeface="Calibri"/>
                <a:ea typeface="Calibri"/>
                <a:cs typeface="Calibri"/>
                <a:sym typeface="Calibri"/>
              </a:rPr>
              <a:t>Based on the Diffie-Hellman key exchange</a:t>
            </a:r>
            <a:endParaRPr sz="1600" b="1">
              <a:solidFill>
                <a:srgbClr val="595959"/>
              </a:solidFill>
              <a:latin typeface="Calibri"/>
              <a:ea typeface="Calibri"/>
              <a:cs typeface="Calibri"/>
              <a:sym typeface="Calibri"/>
            </a:endParaRPr>
          </a:p>
          <a:p>
            <a:pPr marL="457200" lvl="0" indent="-330200" algn="l" rtl="0">
              <a:lnSpc>
                <a:spcPct val="200000"/>
              </a:lnSpc>
              <a:spcBef>
                <a:spcPts val="0"/>
              </a:spcBef>
              <a:spcAft>
                <a:spcPts val="0"/>
              </a:spcAft>
              <a:buClr>
                <a:srgbClr val="595959"/>
              </a:buClr>
              <a:buSzPts val="1600"/>
              <a:buFont typeface="Calibri"/>
              <a:buChar char="-"/>
            </a:pPr>
            <a:r>
              <a:rPr lang="en" sz="1600" b="1">
                <a:solidFill>
                  <a:srgbClr val="595959"/>
                </a:solidFill>
                <a:latin typeface="Calibri"/>
                <a:ea typeface="Calibri"/>
                <a:cs typeface="Calibri"/>
                <a:sym typeface="Calibri"/>
              </a:rPr>
              <a:t>Apps like GNU Privacy Guard, PGP, digital signatures</a:t>
            </a:r>
            <a:endParaRPr sz="1600" b="1">
              <a:solidFill>
                <a:srgbClr val="595959"/>
              </a:solidFill>
              <a:latin typeface="Calibri"/>
              <a:ea typeface="Calibri"/>
              <a:cs typeface="Calibri"/>
              <a:sym typeface="Calibri"/>
            </a:endParaRPr>
          </a:p>
          <a:p>
            <a:pPr marL="457200" lvl="0" indent="-330200" algn="l" rtl="0">
              <a:lnSpc>
                <a:spcPct val="200000"/>
              </a:lnSpc>
              <a:spcBef>
                <a:spcPts val="0"/>
              </a:spcBef>
              <a:spcAft>
                <a:spcPts val="0"/>
              </a:spcAft>
              <a:buClr>
                <a:srgbClr val="595959"/>
              </a:buClr>
              <a:buSzPts val="1600"/>
              <a:buFont typeface="Calibri"/>
              <a:buChar char="-"/>
            </a:pPr>
            <a:r>
              <a:rPr lang="en" sz="1600" b="1">
                <a:solidFill>
                  <a:srgbClr val="595959"/>
                </a:solidFill>
                <a:latin typeface="Calibri"/>
                <a:ea typeface="Calibri"/>
                <a:cs typeface="Calibri"/>
                <a:sym typeface="Calibri"/>
              </a:rPr>
              <a:t>Key Generation, Encryption, Decryption</a:t>
            </a:r>
            <a:endParaRPr b="1">
              <a:solidFill>
                <a:srgbClr val="595959"/>
              </a:solidFill>
              <a:latin typeface="Calibri"/>
              <a:ea typeface="Calibri"/>
              <a:cs typeface="Calibri"/>
              <a:sym typeface="Calibri"/>
            </a:endParaRPr>
          </a:p>
          <a:p>
            <a:pPr marL="0" lvl="0" indent="0" algn="ctr" rtl="0">
              <a:spcBef>
                <a:spcPts val="1200"/>
              </a:spcBef>
              <a:spcAft>
                <a:spcPts val="0"/>
              </a:spcAft>
              <a:buNone/>
            </a:pPr>
            <a:endParaRPr>
              <a:solidFill>
                <a:srgbClr val="99999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7"/>
          <p:cNvSpPr txBox="1">
            <a:spLocks noGrp="1"/>
          </p:cNvSpPr>
          <p:nvPr>
            <p:ph type="sldNum" idx="12"/>
          </p:nvPr>
        </p:nvSpPr>
        <p:spPr>
          <a:xfrm>
            <a:off x="8548658" y="4663217"/>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255" name="Google Shape;255;p37"/>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KEY GENERATION</a:t>
            </a:r>
            <a:endParaRPr sz="2400">
              <a:solidFill>
                <a:srgbClr val="434343"/>
              </a:solidFill>
            </a:endParaRPr>
          </a:p>
        </p:txBody>
      </p:sp>
      <p:sp>
        <p:nvSpPr>
          <p:cNvPr id="256" name="Google Shape;256;p37"/>
          <p:cNvSpPr txBox="1">
            <a:spLocks noGrp="1"/>
          </p:cNvSpPr>
          <p:nvPr>
            <p:ph type="body" idx="1"/>
          </p:nvPr>
        </p:nvSpPr>
        <p:spPr>
          <a:xfrm>
            <a:off x="1536238" y="1290625"/>
            <a:ext cx="7226700" cy="3178662"/>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595959"/>
              </a:buClr>
              <a:buSzPts val="1400"/>
              <a:buFont typeface="Calibri"/>
              <a:buAutoNum type="arabicPeriod"/>
            </a:pPr>
            <a:r>
              <a:rPr lang="en" sz="1600" b="1" dirty="0">
                <a:solidFill>
                  <a:srgbClr val="595959"/>
                </a:solidFill>
                <a:latin typeface="Calibri"/>
                <a:ea typeface="Calibri"/>
                <a:cs typeface="Calibri"/>
                <a:sym typeface="Calibri"/>
              </a:rPr>
              <a:t>Public key = (G,q,g,h)</a:t>
            </a:r>
            <a:endParaRPr sz="1600" b="1" dirty="0">
              <a:solidFill>
                <a:srgbClr val="595959"/>
              </a:solidFill>
              <a:latin typeface="Calibri"/>
              <a:ea typeface="Calibri"/>
              <a:cs typeface="Calibri"/>
              <a:sym typeface="Calibri"/>
            </a:endParaRPr>
          </a:p>
          <a:p>
            <a:pPr marL="457200" lvl="0" indent="-317500" algn="l" rtl="0">
              <a:lnSpc>
                <a:spcPct val="150000"/>
              </a:lnSpc>
              <a:spcBef>
                <a:spcPts val="0"/>
              </a:spcBef>
              <a:spcAft>
                <a:spcPts val="0"/>
              </a:spcAft>
              <a:buClr>
                <a:srgbClr val="595959"/>
              </a:buClr>
              <a:buSzPts val="1400"/>
              <a:buFont typeface="Calibri"/>
              <a:buAutoNum type="arabicPeriod"/>
            </a:pPr>
            <a:r>
              <a:rPr lang="en" sz="1600" b="1" dirty="0">
                <a:solidFill>
                  <a:srgbClr val="595959"/>
                </a:solidFill>
                <a:latin typeface="Calibri"/>
                <a:ea typeface="Calibri"/>
                <a:cs typeface="Calibri"/>
                <a:sym typeface="Calibri"/>
              </a:rPr>
              <a:t>q - A large prime number is generated</a:t>
            </a:r>
            <a:endParaRPr sz="1600" b="1" dirty="0">
              <a:solidFill>
                <a:srgbClr val="595959"/>
              </a:solidFill>
              <a:latin typeface="Calibri"/>
              <a:ea typeface="Calibri"/>
              <a:cs typeface="Calibri"/>
              <a:sym typeface="Calibri"/>
            </a:endParaRPr>
          </a:p>
          <a:p>
            <a:pPr marL="457200" lvl="0" indent="-317500" algn="l" rtl="0">
              <a:lnSpc>
                <a:spcPct val="150000"/>
              </a:lnSpc>
              <a:spcBef>
                <a:spcPts val="0"/>
              </a:spcBef>
              <a:spcAft>
                <a:spcPts val="0"/>
              </a:spcAft>
              <a:buClr>
                <a:srgbClr val="595959"/>
              </a:buClr>
              <a:buSzPts val="1400"/>
              <a:buFont typeface="Calibri"/>
              <a:buAutoNum type="arabicPeriod"/>
            </a:pPr>
            <a:r>
              <a:rPr lang="en" sz="1600" b="1" dirty="0">
                <a:solidFill>
                  <a:srgbClr val="595959"/>
                </a:solidFill>
                <a:latin typeface="Calibri"/>
                <a:ea typeface="Calibri"/>
                <a:cs typeface="Calibri"/>
                <a:sym typeface="Calibri"/>
              </a:rPr>
              <a:t>G - The cyclic group of q</a:t>
            </a:r>
            <a:endParaRPr sz="1600" b="1" dirty="0">
              <a:solidFill>
                <a:srgbClr val="595959"/>
              </a:solidFill>
              <a:latin typeface="Calibri"/>
              <a:ea typeface="Calibri"/>
              <a:cs typeface="Calibri"/>
              <a:sym typeface="Calibri"/>
            </a:endParaRPr>
          </a:p>
          <a:p>
            <a:pPr marL="457200" lvl="0" indent="-317500" algn="l" rtl="0">
              <a:lnSpc>
                <a:spcPct val="150000"/>
              </a:lnSpc>
              <a:spcBef>
                <a:spcPts val="0"/>
              </a:spcBef>
              <a:spcAft>
                <a:spcPts val="0"/>
              </a:spcAft>
              <a:buClr>
                <a:srgbClr val="595959"/>
              </a:buClr>
              <a:buSzPts val="1400"/>
              <a:buFont typeface="Calibri"/>
              <a:buAutoNum type="arabicPeriod"/>
            </a:pPr>
            <a:r>
              <a:rPr lang="en" sz="1600" b="1" dirty="0">
                <a:solidFill>
                  <a:srgbClr val="595959"/>
                </a:solidFill>
                <a:latin typeface="Calibri"/>
                <a:ea typeface="Calibri"/>
                <a:cs typeface="Calibri"/>
                <a:sym typeface="Calibri"/>
              </a:rPr>
              <a:t>g - A random value in the G</a:t>
            </a:r>
            <a:endParaRPr sz="1600" b="1" dirty="0">
              <a:solidFill>
                <a:srgbClr val="595959"/>
              </a:solidFill>
              <a:latin typeface="Calibri"/>
              <a:ea typeface="Calibri"/>
              <a:cs typeface="Calibri"/>
              <a:sym typeface="Calibri"/>
            </a:endParaRPr>
          </a:p>
          <a:p>
            <a:pPr marL="457200" lvl="0" indent="-317500" algn="l" rtl="0">
              <a:lnSpc>
                <a:spcPct val="150000"/>
              </a:lnSpc>
              <a:spcBef>
                <a:spcPts val="0"/>
              </a:spcBef>
              <a:spcAft>
                <a:spcPts val="0"/>
              </a:spcAft>
              <a:buClr>
                <a:srgbClr val="595959"/>
              </a:buClr>
              <a:buSzPts val="1400"/>
              <a:buFont typeface="Calibri"/>
              <a:buAutoNum type="arabicPeriod"/>
            </a:pPr>
            <a:r>
              <a:rPr lang="en" sz="1600" b="1" dirty="0">
                <a:solidFill>
                  <a:srgbClr val="595959"/>
                </a:solidFill>
                <a:latin typeface="Calibri"/>
                <a:ea typeface="Calibri"/>
                <a:cs typeface="Calibri"/>
                <a:sym typeface="Calibri"/>
              </a:rPr>
              <a:t>h = g**x</a:t>
            </a:r>
            <a:endParaRPr sz="1600" b="1" dirty="0">
              <a:solidFill>
                <a:srgbClr val="595959"/>
              </a:solidFill>
              <a:latin typeface="Calibri"/>
              <a:ea typeface="Calibri"/>
              <a:cs typeface="Calibri"/>
              <a:sym typeface="Calibri"/>
            </a:endParaRPr>
          </a:p>
          <a:p>
            <a:pPr marL="457200" lvl="0" indent="-317500" algn="l" rtl="0">
              <a:lnSpc>
                <a:spcPct val="150000"/>
              </a:lnSpc>
              <a:spcBef>
                <a:spcPts val="0"/>
              </a:spcBef>
              <a:spcAft>
                <a:spcPts val="0"/>
              </a:spcAft>
              <a:buClr>
                <a:srgbClr val="595959"/>
              </a:buClr>
              <a:buSzPts val="1400"/>
              <a:buFont typeface="Calibri"/>
              <a:buAutoNum type="arabicPeriod"/>
            </a:pPr>
            <a:r>
              <a:rPr lang="en" sz="1600" b="1" dirty="0">
                <a:solidFill>
                  <a:srgbClr val="595959"/>
                </a:solidFill>
                <a:latin typeface="Calibri"/>
                <a:ea typeface="Calibri"/>
                <a:cs typeface="Calibri"/>
                <a:sym typeface="Calibri"/>
              </a:rPr>
              <a:t>Private key = (x)</a:t>
            </a:r>
            <a:endParaRPr sz="1600" b="1" dirty="0">
              <a:solidFill>
                <a:srgbClr val="595959"/>
              </a:solidFill>
              <a:latin typeface="Calibri"/>
              <a:ea typeface="Calibri"/>
              <a:cs typeface="Calibri"/>
              <a:sym typeface="Calibri"/>
            </a:endParaRPr>
          </a:p>
          <a:p>
            <a:pPr marL="457200" lvl="0" indent="-317500" algn="l" rtl="0">
              <a:lnSpc>
                <a:spcPct val="150000"/>
              </a:lnSpc>
              <a:spcBef>
                <a:spcPts val="0"/>
              </a:spcBef>
              <a:spcAft>
                <a:spcPts val="0"/>
              </a:spcAft>
              <a:buClr>
                <a:srgbClr val="595959"/>
              </a:buClr>
              <a:buSzPts val="1400"/>
              <a:buFont typeface="Calibri"/>
              <a:buAutoNum type="arabicPeriod"/>
            </a:pPr>
            <a:r>
              <a:rPr lang="en" sz="1600" b="1" dirty="0">
                <a:solidFill>
                  <a:srgbClr val="595959"/>
                </a:solidFill>
                <a:latin typeface="Calibri"/>
                <a:ea typeface="Calibri"/>
                <a:cs typeface="Calibri"/>
                <a:sym typeface="Calibri"/>
              </a:rPr>
              <a:t>x = A random number in the G</a:t>
            </a:r>
            <a:endParaRPr b="1" dirty="0">
              <a:solidFill>
                <a:srgbClr val="595959"/>
              </a:solidFill>
              <a:latin typeface="Calibri"/>
              <a:ea typeface="Calibri"/>
              <a:cs typeface="Calibri"/>
              <a:sym typeface="Calibri"/>
            </a:endParaRPr>
          </a:p>
          <a:p>
            <a:pPr marL="0" lvl="0" indent="0" algn="l" rtl="0">
              <a:spcBef>
                <a:spcPts val="1200"/>
              </a:spcBef>
              <a:spcAft>
                <a:spcPts val="0"/>
              </a:spcAft>
              <a:buNone/>
            </a:pPr>
            <a:endParaRPr dirty="0">
              <a:solidFill>
                <a:srgbClr val="999999"/>
              </a:solidFill>
            </a:endParaRPr>
          </a:p>
        </p:txBody>
      </p:sp>
      <p:sp>
        <p:nvSpPr>
          <p:cNvPr id="257" name="Google Shape;257;p37"/>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EL-GAMAL</a:t>
            </a:r>
            <a:endParaRPr sz="16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title"/>
          </p:nvPr>
        </p:nvSpPr>
        <p:spPr>
          <a:xfrm>
            <a:off x="0" y="216225"/>
            <a:ext cx="9144000" cy="9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Code For Key Generation</a:t>
            </a:r>
            <a:endParaRPr/>
          </a:p>
        </p:txBody>
      </p:sp>
      <p:sp>
        <p:nvSpPr>
          <p:cNvPr id="263" name="Google Shape;263;p38"/>
          <p:cNvSpPr txBox="1">
            <a:spLocks noGrp="1"/>
          </p:cNvSpPr>
          <p:nvPr>
            <p:ph type="body" idx="1"/>
          </p:nvPr>
        </p:nvSpPr>
        <p:spPr>
          <a:xfrm>
            <a:off x="1454050" y="1904925"/>
            <a:ext cx="5877000" cy="250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264" name="Google Shape;264;p38"/>
          <p:cNvPicPr preferRelativeResize="0"/>
          <p:nvPr/>
        </p:nvPicPr>
        <p:blipFill>
          <a:blip r:embed="rId3">
            <a:alphaModFix/>
          </a:blip>
          <a:stretch>
            <a:fillRect/>
          </a:stretch>
        </p:blipFill>
        <p:spPr>
          <a:xfrm>
            <a:off x="436637" y="1284975"/>
            <a:ext cx="8270725" cy="3220800"/>
          </a:xfrm>
          <a:prstGeom prst="rect">
            <a:avLst/>
          </a:prstGeom>
          <a:noFill/>
          <a:ln>
            <a:noFill/>
          </a:ln>
        </p:spPr>
      </p:pic>
      <p:sp>
        <p:nvSpPr>
          <p:cNvPr id="265" name="Google Shape;265;p38"/>
          <p:cNvSpPr txBox="1">
            <a:spLocks noGrp="1"/>
          </p:cNvSpPr>
          <p:nvPr>
            <p:ph type="title"/>
          </p:nvPr>
        </p:nvSpPr>
        <p:spPr>
          <a:xfrm>
            <a:off x="418225" y="376825"/>
            <a:ext cx="1416000"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600"/>
              <a:t>EL-GAMAL</a:t>
            </a:r>
            <a:endParaRPr sz="1600">
              <a:solidFill>
                <a:srgbClr val="434343"/>
              </a:solidFill>
            </a:endParaRPr>
          </a:p>
        </p:txBody>
      </p:sp>
    </p:spTree>
  </p:cSld>
  <p:clrMapOvr>
    <a:masterClrMapping/>
  </p:clrMapOvr>
</p:sld>
</file>

<file path=ppt/theme/theme1.xml><?xml version="1.0" encoding="utf-8"?>
<a:theme xmlns:a="http://schemas.openxmlformats.org/drawingml/2006/main" name="Minimal Charm">
  <a:themeElements>
    <a:clrScheme name="Simple Light">
      <a:dk1>
        <a:srgbClr val="434343"/>
      </a:dk1>
      <a:lt1>
        <a:srgbClr val="FFFFFF"/>
      </a:lt1>
      <a:dk2>
        <a:srgbClr val="666666"/>
      </a:dk2>
      <a:lt2>
        <a:srgbClr val="999999"/>
      </a:lt2>
      <a:accent1>
        <a:srgbClr val="7FABFF"/>
      </a:accent1>
      <a:accent2>
        <a:srgbClr val="BAD1FD"/>
      </a:accent2>
      <a:accent3>
        <a:srgbClr val="114AB6"/>
      </a:accent3>
      <a:accent4>
        <a:srgbClr val="22478D"/>
      </a:accent4>
      <a:accent5>
        <a:srgbClr val="135CE7"/>
      </a:accent5>
      <a:accent6>
        <a:srgbClr val="B7C8E9"/>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2568</Words>
  <Application>Microsoft Office PowerPoint</Application>
  <PresentationFormat>On-screen Show (16:9)</PresentationFormat>
  <Paragraphs>242</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Arvo</vt:lpstr>
      <vt:lpstr>Arial</vt:lpstr>
      <vt:lpstr>Bodoni</vt:lpstr>
      <vt:lpstr>Calibri</vt:lpstr>
      <vt:lpstr>Ubuntu</vt:lpstr>
      <vt:lpstr>Ubuntu Light</vt:lpstr>
      <vt:lpstr>Minimal Charm</vt:lpstr>
      <vt:lpstr>CTG ASSIGNMENT</vt:lpstr>
      <vt:lpstr>RC4</vt:lpstr>
      <vt:lpstr>KEY STREAM</vt:lpstr>
      <vt:lpstr>KEY STREAM CODE</vt:lpstr>
      <vt:lpstr>ENCRYPTION / DECRYPTION</vt:lpstr>
      <vt:lpstr>STRENGTHS</vt:lpstr>
      <vt:lpstr>EL-GAMAL</vt:lpstr>
      <vt:lpstr>KEY GENERATION</vt:lpstr>
      <vt:lpstr>Code For Key Generation</vt:lpstr>
      <vt:lpstr>Encryption</vt:lpstr>
      <vt:lpstr>Code For ElGamal Encryption</vt:lpstr>
      <vt:lpstr>Decryption</vt:lpstr>
      <vt:lpstr>Code For ElGamal Decryption</vt:lpstr>
      <vt:lpstr>STRENGTHS</vt:lpstr>
      <vt:lpstr>Paillier</vt:lpstr>
      <vt:lpstr>Homomorphic Features</vt:lpstr>
      <vt:lpstr>Example on Homomorphic Addition </vt:lpstr>
      <vt:lpstr>Example on Homomorphic Multiplication</vt:lpstr>
      <vt:lpstr>Example on Voting System </vt:lpstr>
      <vt:lpstr>Key Generation</vt:lpstr>
      <vt:lpstr>Public</vt:lpstr>
      <vt:lpstr>Encryption</vt:lpstr>
      <vt:lpstr>Code for Paillier Encryption</vt:lpstr>
      <vt:lpstr>Decryption</vt:lpstr>
      <vt:lpstr>Code for Decryption</vt:lpstr>
      <vt:lpstr>Strengths / Weaknesses</vt:lpstr>
      <vt:lpstr>EXP</vt:lpstr>
      <vt:lpstr>Key Generation</vt:lpstr>
      <vt:lpstr>Example of Output for Key Generation</vt:lpstr>
      <vt:lpstr>Encryption</vt:lpstr>
      <vt:lpstr>Example of Code Output</vt:lpstr>
      <vt:lpstr>Decryption</vt:lpstr>
      <vt:lpstr>Example of Output for Decryption</vt:lpstr>
      <vt:lpstr>STRENGTHS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CTG ASSIGNMENT</dc:title>
  <cp:lastModifiedBy>Neo Rei Siang Edward /CSF</cp:lastModifiedBy>
  <cp:revision>5</cp:revision>
  <dcterms:modified xsi:type="dcterms:W3CDTF">2021-02-02T03:01:44Z</dcterms:modified>
</cp:coreProperties>
</file>