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6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30F0B-57D0-48DB-BBA1-D57A4AE368A1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1878AE-8BF7-4A84-8E72-B13B7A096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874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1878AE-8BF7-4A84-8E72-B13B7A096E89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9451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D5B437-5E1D-BE53-7093-252F7A100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62280EF-0C8F-B92F-EEC2-8C930EA279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A60502-F5AA-71FB-17CA-F0A9426CB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5CD1-6CAC-48E6-BA4C-227C5170A544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098319-D1A6-3EA4-662C-97D27622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6B85B4-4313-B93D-4156-E7CD2576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7CA9-2AC5-4F71-89E7-20D2B1942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442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5B0403-C80D-5BCE-F5AB-619AD85FA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ADF0975-BF27-8052-E923-6F88A6A78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1ACF9E-570C-5F5F-F859-8912F015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5CD1-6CAC-48E6-BA4C-227C5170A544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86A5F0-597F-2A2A-EBC2-57610317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282D79-A4A2-5D14-8566-D1F581B8E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7CA9-2AC5-4F71-89E7-20D2B1942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43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68ED22C-13B7-D2EB-7E04-CDCC3689C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6373F0-80BF-FAA8-489B-427F2366F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54957DE-031B-2AC8-E1D4-65ADE71E7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5CD1-6CAC-48E6-BA4C-227C5170A544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04A40-9307-4F26-A911-CF9B6A390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6D24936-BC93-46DA-5BEC-03FEC9BD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7CA9-2AC5-4F71-89E7-20D2B1942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1032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D3EAB-A247-8993-211C-430139AE6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8AC26E-B05C-4BB0-111E-3F9996B13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851412-C8FE-1EDA-1B0B-692E16C5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5CD1-6CAC-48E6-BA4C-227C5170A544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1264BE-42D1-2393-0A43-1D92544F4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2C7548-DE46-886D-4125-9B7DC8C2A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7CA9-2AC5-4F71-89E7-20D2B1942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1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E8B62-19D5-FC3A-633F-62170A33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A6C830-C356-918E-8583-68B76CABF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E6554EF-FF1C-D836-F6BF-8D390AFC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5CD1-6CAC-48E6-BA4C-227C5170A544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628A87-C62C-451C-9F32-22B6FFC56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51A244-7084-007C-B65C-F4B575F6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7CA9-2AC5-4F71-89E7-20D2B1942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305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3E36C1-908E-2BBC-8BB3-CC03CBABF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85F3D5-5233-9475-09D5-877D61CC0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23ABA4-C18B-8CA9-BF06-3316FBDC3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952DDC-12CC-FCA7-0D10-31EF18C0E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5CD1-6CAC-48E6-BA4C-227C5170A544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D7A7CD-60A1-053F-505A-5C07A528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9F5EB0-BC9E-A2BC-B622-230C4E3FF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7CA9-2AC5-4F71-89E7-20D2B1942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425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981115-788E-E1EC-790B-276769C4F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C75AC3-ECB4-F2E1-5B8A-AED6F09B0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B4DC0A5-2DDF-2FD4-2800-E7C61C71C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398DAC-2263-BCFF-2CF5-C603FF13C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71C04FB-CD1F-7639-6E2C-387158BBC3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FDF0985-0AF5-D4CF-85B2-1D12F990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5CD1-6CAC-48E6-BA4C-227C5170A544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AEC60B-6F62-D84A-DF36-4AA0E86E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6F65DB5-60AD-9C56-76FD-09E02A3EF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7CA9-2AC5-4F71-89E7-20D2B1942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1676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2D315-F717-434F-D743-6E814CD3E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5F2834-E792-32E7-E6AB-6EB7F2A4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5CD1-6CAC-48E6-BA4C-227C5170A544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A3D6689-1FDC-D34B-26A1-A4BBB505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8433C0C-E593-4F29-8D0D-28F9FA555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7CA9-2AC5-4F71-89E7-20D2B1942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889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B1EEF6-F050-2273-B93D-0C48750C7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5CD1-6CAC-48E6-BA4C-227C5170A544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943AF9D-CC2A-200E-0449-3DF140A1B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7344B1-C6A3-49CE-951F-80BF6ED13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7CA9-2AC5-4F71-89E7-20D2B1942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982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F686C2-A045-6584-0186-791FF1FAD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57390A-1148-628E-8AB9-43888DF1E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FEBCFE-E9E7-21B8-6617-B639A1E22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992D07F-1F04-973F-7D2E-78C92D3CD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5CD1-6CAC-48E6-BA4C-227C5170A544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F56FFA-D077-3C7A-D9E8-B6DD9EF9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D85222-963B-F2A3-A6B1-4658CD1AC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7CA9-2AC5-4F71-89E7-20D2B1942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188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579ED6-8123-E66B-229D-294C28B7B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019B51-0355-F2F6-B32C-D55048EDB3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E070348-9612-DC8C-3277-D70016387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F68D8E4-53A5-5A94-F125-D4932952C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35CD1-6CAC-48E6-BA4C-227C5170A544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00ACE39-B895-9D7C-73FC-D65F420D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83BB97-2822-C3B8-7257-B62DD0B6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57CA9-2AC5-4F71-89E7-20D2B1942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9662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2688B-4E11-2DEB-AB53-DF5588A4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C226F2-ADD5-08C9-5E0A-53361A282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883086-EFE6-6B78-B476-72910DD189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35CD1-6CAC-48E6-BA4C-227C5170A544}" type="datetimeFigureOut">
              <a:rPr lang="ru-RU" smtClean="0"/>
              <a:t>22.02.2025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B35BB4-B545-73C9-2E1C-EC8830926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A9C198-E918-330C-7276-8E599C9B74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57CA9-2AC5-4F71-89E7-20D2B19421C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525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843189-060E-31E3-CD98-C80F3F3E3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4800" dirty="0">
                <a:latin typeface="Sitka Text" panose="02000505000000020004" pitchFamily="2" charset="0"/>
              </a:rPr>
              <a:t>Проект 1</a:t>
            </a:r>
            <a:br>
              <a:rPr lang="ru-RU" sz="4800" dirty="0">
                <a:latin typeface="Sitka Text" panose="02000505000000020004" pitchFamily="2" charset="0"/>
              </a:rPr>
            </a:br>
            <a:b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</a:br>
            <a:r>
              <a:rPr lang="ru-RU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itka Text" panose="02000505000000020004" pitchFamily="2" charset="0"/>
              </a:rPr>
              <a:t>Проверка финского языка на сингармонизм</a:t>
            </a:r>
            <a:endParaRPr lang="ru-RU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Sitka Text" panose="02000505000000020004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214D620-8C23-B468-D8A6-FE7BF6FD2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7324" y="5735637"/>
            <a:ext cx="9144000" cy="1655762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Sitka Text" panose="02000505000000020004" pitchFamily="2" charset="0"/>
              </a:rPr>
              <a:t>Киселева Ксения </a:t>
            </a:r>
          </a:p>
        </p:txBody>
      </p:sp>
    </p:spTree>
    <p:extLst>
      <p:ext uri="{BB962C8B-B14F-4D97-AF65-F5344CB8AC3E}">
        <p14:creationId xmlns:p14="http://schemas.microsoft.com/office/powerpoint/2010/main" val="42211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A1CAB-A2B8-F64D-A9C0-F413A7E95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E798AC-6931-653E-08B0-B00485A16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Лемматизация</a:t>
            </a:r>
            <a:r>
              <a:rPr lang="ru-RU" dirty="0"/>
              <a:t>, составные слова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C7BC1C9-CEA8-B97C-DFAF-3EB8A2DCE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2554"/>
          <a:stretch/>
        </p:blipFill>
        <p:spPr>
          <a:xfrm>
            <a:off x="989176" y="1690688"/>
            <a:ext cx="7971944" cy="5167312"/>
          </a:xfrm>
        </p:spPr>
      </p:pic>
    </p:spTree>
    <p:extLst>
      <p:ext uri="{BB962C8B-B14F-4D97-AF65-F5344CB8AC3E}">
        <p14:creationId xmlns:p14="http://schemas.microsoft.com/office/powerpoint/2010/main" val="321792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C590-A665-45C6-4C8D-A0573B47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02D41-27FF-B9F6-52EA-52DFB374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с </a:t>
            </a:r>
            <a:r>
              <a:rPr lang="ru-RU" dirty="0" err="1"/>
              <a:t>лемматизацией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DEFD8D-F21C-66A6-2459-5F57308CF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/>
              <a:t>Чистый финский текст:</a:t>
            </a:r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endParaRPr lang="ru-RU" sz="3200" dirty="0"/>
          </a:p>
          <a:p>
            <a:pPr marL="0" indent="0">
              <a:buNone/>
            </a:pPr>
            <a:r>
              <a:rPr lang="ru-RU" sz="3200" dirty="0"/>
              <a:t>Текст с заимствованиями:</a:t>
            </a:r>
          </a:p>
          <a:p>
            <a:pPr marL="0" indent="0">
              <a:buNone/>
            </a:pPr>
            <a:endParaRPr lang="ru-RU" sz="32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C6D3F8B-2D24-10AD-78A0-4CC18DDE60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6647"/>
            <a:ext cx="6429020" cy="131383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E44BE88-B3D8-F7F0-E271-FD666B11B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4684825"/>
            <a:ext cx="7631829" cy="131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20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A68B1F-73FC-37A9-D8E3-A07C639D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результатов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429C9B7A-C2D5-A34F-6944-9B27AF31E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63040" y="1459446"/>
            <a:ext cx="8568633" cy="5398554"/>
          </a:xfrm>
        </p:spPr>
      </p:pic>
    </p:spTree>
    <p:extLst>
      <p:ext uri="{BB962C8B-B14F-4D97-AF65-F5344CB8AC3E}">
        <p14:creationId xmlns:p14="http://schemas.microsoft.com/office/powerpoint/2010/main" val="2097919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1E2220-B901-D44C-25EA-4DD6D212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FC142C-DFEA-6142-5459-859324EA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1) Средняя длина слов в тексте с заимствованиями выше:</a:t>
            </a:r>
          </a:p>
          <a:p>
            <a:endParaRPr lang="ru-RU" dirty="0"/>
          </a:p>
          <a:p>
            <a:r>
              <a:rPr lang="ru-RU" dirty="0"/>
              <a:t>В тексте без заимствований – 8.59</a:t>
            </a:r>
          </a:p>
          <a:p>
            <a:r>
              <a:rPr lang="ru-RU" dirty="0"/>
              <a:t>В тексте с заимствованиями – 10.22</a:t>
            </a:r>
          </a:p>
        </p:txBody>
      </p:sp>
    </p:spTree>
    <p:extLst>
      <p:ext uri="{BB962C8B-B14F-4D97-AF65-F5344CB8AC3E}">
        <p14:creationId xmlns:p14="http://schemas.microsoft.com/office/powerpoint/2010/main" val="1145833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AC660-416D-05B6-823F-32386AA36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1EE53-2D93-C80C-4438-FCB9E1BF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4D328D-1ACC-8D3C-B7AF-C4E13D37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2) Тексты почти не отличаются по частотности гласных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BDCD80-F861-B313-B364-9F0827464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206" y="1974693"/>
            <a:ext cx="7345967" cy="478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66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6EFE4-1D67-0DBF-2B2E-C8CA50CE4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77E38-BB1E-6FCC-5B51-79A44159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Интересные факты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491804-6937-5BC0-B40A-AE8F097CA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48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2) Тексты почти не отличаются по частотности рядов гласных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6FF836B-6791-782C-B81F-12CB62D02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0738" y="1943275"/>
            <a:ext cx="7478527" cy="4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4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A66F55-BEF8-8EF6-F35C-9B31A48E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6F4D5B-0F6A-86D9-A01F-8C0DE69470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49" y="129903"/>
            <a:ext cx="7437305" cy="407759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FEDED11-746D-E4C2-8D56-AF2C3573E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471" y="2736564"/>
            <a:ext cx="755437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24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D8045F-4CB9-4C5E-8EDA-589D93D47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6617DB6-5D5D-C7C4-842C-AC6D0B7701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7563906" cy="422969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E79F7C-258D-A607-A494-873B9B101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237" y="2251479"/>
            <a:ext cx="8118764" cy="435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63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DC16C7-E8CE-9042-50E5-213F4E7C93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CF1D92-281C-4587-AACF-A7B5D2D92A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7516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68C248-2923-D518-918B-9872CB37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71D202-7A6F-440B-3474-F96C0C590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u="sng" dirty="0"/>
              <a:t>Основная цель </a:t>
            </a:r>
            <a:r>
              <a:rPr lang="ru-RU" sz="3200" dirty="0"/>
              <a:t>– проверить уровень сингармонизма в финском языке.</a:t>
            </a:r>
          </a:p>
          <a:p>
            <a:pPr marL="0" indent="0">
              <a:buNone/>
            </a:pPr>
            <a:r>
              <a:rPr lang="ru-RU" sz="3200" u="sng" dirty="0"/>
              <a:t>Дополнительная цель </a:t>
            </a:r>
            <a:r>
              <a:rPr lang="ru-RU" sz="3200" dirty="0"/>
              <a:t>- определить, влияет ли наличие заимствованных слов в финском языке на уровень сингармонизма.</a:t>
            </a:r>
          </a:p>
          <a:p>
            <a:pPr marL="0" indent="0">
              <a:buNone/>
            </a:pP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48190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A1881-FD4D-736E-3902-43DC88F8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201758-2795-27E6-53DB-95D4966C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B664CA-0137-7550-875F-8DC79592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u="sng" dirty="0"/>
              <a:t>Задачи: </a:t>
            </a:r>
          </a:p>
          <a:p>
            <a:pPr marL="0" indent="0">
              <a:buNone/>
            </a:pPr>
            <a:r>
              <a:rPr lang="ru-RU" b="1" dirty="0"/>
              <a:t>1. Сбор и предобработка данных</a:t>
            </a:r>
            <a:endParaRPr lang="ru-RU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Выгрузка текстов на финском языке, содержащих как много заимствованных слов, так и только финскую лексику.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Очистка данных: удаление лишних символов, исключение слов на других языках, приведение к единому формату.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023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884BC-D30B-DA97-2B40-D412F1025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BEC854-F650-3393-BB69-A1D91A9A9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96BC94-8F91-6991-3A37-212C247F2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3200" u="sng" dirty="0"/>
              <a:t>Задачи: </a:t>
            </a:r>
          </a:p>
          <a:p>
            <a:pPr marL="0" indent="0">
              <a:buNone/>
            </a:pPr>
            <a:r>
              <a:rPr lang="ru-RU" b="1" dirty="0"/>
              <a:t>2. Вычисление уровня сингармонизма без </a:t>
            </a:r>
            <a:r>
              <a:rPr lang="ru-RU" b="1" dirty="0" err="1"/>
              <a:t>лемматизации</a:t>
            </a:r>
            <a:endParaRPr lang="ru-RU" dirty="0"/>
          </a:p>
          <a:p>
            <a:pPr marL="0" indent="0">
              <a:buNone/>
            </a:pPr>
            <a:r>
              <a:rPr lang="ru-RU" b="1" dirty="0"/>
              <a:t>3. </a:t>
            </a:r>
            <a:r>
              <a:rPr lang="ru-RU" b="1" dirty="0" err="1"/>
              <a:t>Лемматизация</a:t>
            </a:r>
            <a:r>
              <a:rPr lang="ru-RU" b="1" dirty="0"/>
              <a:t> и статистическая обработка текста после </a:t>
            </a:r>
            <a:r>
              <a:rPr lang="ru-RU" b="1" dirty="0" err="1"/>
              <a:t>лемматизации</a:t>
            </a:r>
            <a:endParaRPr lang="ru-RU" b="1" dirty="0"/>
          </a:p>
          <a:p>
            <a:pPr marL="0" indent="0">
              <a:buNone/>
            </a:pPr>
            <a:r>
              <a:rPr lang="ru-RU" b="1" dirty="0"/>
              <a:t>4. Сравнение результатов</a:t>
            </a:r>
          </a:p>
        </p:txBody>
      </p:sp>
    </p:spTree>
    <p:extLst>
      <p:ext uri="{BB962C8B-B14F-4D97-AF65-F5344CB8AC3E}">
        <p14:creationId xmlns:p14="http://schemas.microsoft.com/office/powerpoint/2010/main" val="774110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E2F26-CBFF-C04E-F398-7F5FA9E1A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A0A4AC-0FFA-5172-54AE-125DC9FAB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2B39AA-C1E9-1371-B69F-A5C9D9DED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u="sng" dirty="0"/>
              <a:t>Доп. задачи:</a:t>
            </a:r>
          </a:p>
          <a:p>
            <a:pPr marL="514350" indent="-514350">
              <a:buAutoNum type="arabicPeriod"/>
            </a:pPr>
            <a:r>
              <a:rPr lang="ru-RU" dirty="0"/>
              <a:t>Провести частотный анализ гласных</a:t>
            </a:r>
          </a:p>
          <a:p>
            <a:pPr marL="514350" indent="-514350">
              <a:buAutoNum type="arabicPeriod"/>
            </a:pPr>
            <a:r>
              <a:rPr lang="ru-RU" dirty="0"/>
              <a:t>Провести анализ биграмм и триграмм</a:t>
            </a:r>
          </a:p>
        </p:txBody>
      </p:sp>
    </p:spTree>
    <p:extLst>
      <p:ext uri="{BB962C8B-B14F-4D97-AF65-F5344CB8AC3E}">
        <p14:creationId xmlns:p14="http://schemas.microsoft.com/office/powerpoint/2010/main" val="388986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C36955-6C3B-0434-B763-EDD43394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сингармонизм?</a:t>
            </a:r>
          </a:p>
        </p:txBody>
      </p:sp>
      <p:pic>
        <p:nvPicPr>
          <p:cNvPr id="2052" name="Picture 4" descr="Vokaaliharmonia – harmonia samogłosek w języku fińskim - Mester">
            <a:extLst>
              <a:ext uri="{FF2B5EF4-FFF2-40B4-BE49-F238E27FC236}">
                <a16:creationId xmlns:a16="http://schemas.microsoft.com/office/drawing/2014/main" id="{9B95FF67-37E6-A7D7-4007-24253AC03F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7143" y="1371600"/>
            <a:ext cx="7837713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7290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EA40F1-E59E-12A2-F2FF-7CB58B8D5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 исследования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B19BBE5-DFBC-B577-AEC3-3089E9B03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620" y="1690688"/>
            <a:ext cx="5354161" cy="5201186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883CA8-7ABB-24CF-1373-A42E10831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426" y="939973"/>
            <a:ext cx="4479209" cy="555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579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65436-913B-94AB-7440-3D8CD9454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без </a:t>
            </a:r>
            <a:r>
              <a:rPr lang="ru-RU" dirty="0" err="1"/>
              <a:t>лемматизации</a:t>
            </a:r>
            <a:endParaRPr lang="ru-RU" dirty="0"/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CFAFF05B-FDCA-FABD-6EFC-DA3ACF513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Чистый текст: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Текст с заимствованиями: </a:t>
            </a:r>
          </a:p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6BFC65-59EA-A240-FF99-2E2716501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657" y="2445032"/>
            <a:ext cx="8167649" cy="111281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F281D42-9D56-DA07-410B-1BF8267F5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657" y="4676088"/>
            <a:ext cx="9149857" cy="1242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A00D51-CBC5-5D06-6705-8452BAF6C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Лемматизация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9A06AB-C858-6804-185D-4F5804C1A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Понадобилась дополнительная обработка из-за повторов</a:t>
            </a:r>
          </a:p>
          <a:p>
            <a:endParaRPr lang="ru-RU" sz="32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41035FC-58E5-6B75-546F-46BB7A291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497" y="2506662"/>
            <a:ext cx="1025100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004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</TotalTime>
  <Words>221</Words>
  <Application>Microsoft Office PowerPoint</Application>
  <PresentationFormat>Широкоэкранный</PresentationFormat>
  <Paragraphs>48</Paragraphs>
  <Slides>18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Sitka Text</vt:lpstr>
      <vt:lpstr>Тема Office</vt:lpstr>
      <vt:lpstr>Проект 1  Проверка финского языка на сингармонизм</vt:lpstr>
      <vt:lpstr>Цели и задачи</vt:lpstr>
      <vt:lpstr>Цели и задачи</vt:lpstr>
      <vt:lpstr>Цели и задачи</vt:lpstr>
      <vt:lpstr>Цели и задачи</vt:lpstr>
      <vt:lpstr>Что такое сингармонизм?</vt:lpstr>
      <vt:lpstr>Материал исследования</vt:lpstr>
      <vt:lpstr>Результаты без лемматизации</vt:lpstr>
      <vt:lpstr>Лемматизация</vt:lpstr>
      <vt:lpstr>Лемматизация, составные слова</vt:lpstr>
      <vt:lpstr>Результаты с лемматизацией</vt:lpstr>
      <vt:lpstr>Сравнение результатов</vt:lpstr>
      <vt:lpstr>Интересные факты</vt:lpstr>
      <vt:lpstr>Интересные факты</vt:lpstr>
      <vt:lpstr>Интересные факты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Киселева Ксения Олеговна</dc:creator>
  <cp:lastModifiedBy>Киселева Ксения Олеговна</cp:lastModifiedBy>
  <cp:revision>2</cp:revision>
  <dcterms:created xsi:type="dcterms:W3CDTF">2025-02-22T02:35:32Z</dcterms:created>
  <dcterms:modified xsi:type="dcterms:W3CDTF">2025-02-22T07:25:27Z</dcterms:modified>
</cp:coreProperties>
</file>