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511" r:id="rId2"/>
    <p:sldId id="5512" r:id="rId3"/>
    <p:sldId id="5508" r:id="rId4"/>
    <p:sldId id="5513" r:id="rId5"/>
    <p:sldId id="5514" r:id="rId6"/>
    <p:sldId id="5510" r:id="rId7"/>
    <p:sldId id="5515" r:id="rId8"/>
    <p:sldId id="5516" r:id="rId9"/>
    <p:sldId id="5509" r:id="rId10"/>
    <p:sldId id="551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-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782A91-28A8-C792-E6D2-589DD05E9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DD35B16-1641-9B01-D738-5F3BA1FE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80BD37-E181-DF30-5CBF-925DEFE2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0A84F-6976-57BD-1402-944BC44F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703159-F445-B1BD-AA0C-3EF972EA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24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A69D4-FB21-FFFE-81B6-444BC9DB3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AEF7BE-495F-83CF-9CBD-5D662C792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FF1438-79D5-64FB-18F8-602E38812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8DEE71-5C1B-F39D-9E30-E1C6E1FE2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35B39D-5AB7-9001-60F7-39EB0DAC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672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D1F096-54A3-6134-70BF-8BD8F865A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E020D4C-70C8-C7A9-630E-3649AF8A0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3122ED-3CDF-0022-D5B5-24344102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384232-B527-3015-E32F-E2A3BD88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A86138-225B-32D9-B17D-9C7FACB3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343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52F15-DCBE-9FDA-8E5C-F02A1BAFB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EFF2DB-9BF0-D691-6673-24845CA82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AA92F3-118F-0FD2-6C34-51DCFA11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49345E-FBA6-7F41-AD83-2F08FA5A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68DD32-1B0C-76A5-07E3-03D90C02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90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7F74A5-A4DC-E280-6CD8-FD6DCED75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65007B-87B0-DE71-EC10-CFA97F63D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221083-FB95-990F-3017-DC3169D8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145460-DE80-A30E-4437-98299939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03BDE2-DC46-05E0-E413-0CDB6142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81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57D3E-1E89-F35A-3421-22569F35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4ECB6C-40C4-0399-E0CF-7EA773CAA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7EB84D-982A-FDEA-EC7B-347A2CD47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89E0A6-FA74-2F19-E007-2E017445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F11FBC-0C5C-80B9-3D10-1774A7F5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C0E9EB-390D-ECBD-23E3-FAE3E403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90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AB2C7-958C-561F-D652-71B22005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4DF2CE-5263-54A0-3B50-11C4CE465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C338B4-CE82-9293-4164-AC1DD5135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50F08A-C00B-C4C3-89A5-2AA327DD8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19FB4E-1F97-2063-4CF2-028C55DEF0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6C476C8-6677-769F-0DCE-B849DDB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B2395D-BE7B-22BF-9963-0937FDC2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2CDC0BE-5478-9C9F-1464-13C1DFB0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90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067CCC-2722-493B-0EBA-E6236A56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C0DAD1-71B8-72BE-3444-B71567B9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FC1BC9-76B0-E3C1-9212-2B9D1121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321023C-CECA-9BA7-B1E0-70405EA2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81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02B95CB-1618-9304-5225-C55AFCF32C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8F49CA-8010-46F3-F871-EF997F66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C59F2C-238E-24D2-EA5A-6AB6B2EE1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90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EE6C3-E8E3-6E64-94AB-59A878B1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EAD44B-FC95-D786-760B-7FA1FFF7F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D40ADEC-E4C5-8345-BE49-C865FAD6F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92C53A-6678-4A63-9127-0C5FFFF8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151F59-0C71-7473-7141-ED716CF4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00F454-5D09-CDB8-3CD6-FAB337D7C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50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EC850F-B549-89DF-D536-4671A28E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553816-CC3F-E6C8-3A24-70872A1C2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0F5B9F-0DD7-4B47-DF88-666D07B03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CD28FF-77A5-3D3B-C62E-83C60740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D88F2C8-B52A-4005-B8BA-EBDCB1C68059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7EB4BD-DCCA-BC8C-19B9-3F6259BA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43F72C-AB38-4BB5-A621-FBE6C252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A73B6-DF21-41EB-9585-D8EE3A1717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2116F-93F6-D4B4-1BE9-12FC470F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8152D8-5252-8C65-DE30-8E9716907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292967-16DB-4271-B890-8868C9ED2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0675DF-8E03-4577-8596-ABB27396AF0A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_do_not_touch_">
            <a:extLst>
              <a:ext uri="{FF2B5EF4-FFF2-40B4-BE49-F238E27FC236}">
                <a16:creationId xmlns:a16="http://schemas.microsoft.com/office/drawing/2014/main" id="{35DFC374-A97F-015A-F942-F42538CBF791}"/>
              </a:ext>
            </a:extLst>
          </p:cNvPr>
          <p:cNvSpPr txBox="1"/>
          <p:nvPr/>
        </p:nvSpPr>
        <p:spPr>
          <a:xfrm>
            <a:off x="12192000" y="6858000"/>
            <a:ext cx="381000" cy="1692771"/>
          </a:xfrm>
          <a:prstGeom prst="rect">
            <a:avLst/>
          </a:prstGeom>
          <a:solidFill>
            <a:scrgbClr r="0" g="0" b="0">
              <a:alpha val="0"/>
            </a:scrgbClr>
          </a:solidFill>
        </p:spPr>
        <p:txBody>
          <a:bodyPr vert="horz" rtlCol="0">
            <a:spAutoFit/>
          </a:bodyPr>
          <a:lstStyle/>
          <a:p>
            <a:r>
              <a:rPr lang="en-US" sz="100">
                <a:solidFill>
                  <a:schemeClr val="tx1">
                    <a:alpha val="0"/>
                  </a:schemeClr>
                </a:solidFill>
              </a:rPr>
              <a:t>eyJEZXNpZ25Db25jZXB0Ijp7IlByaW1hcnlTaGFwZSI6eyJDb25jZXB0X1NoYXBlIjo5LCJIZWlnaHQiOjEuMCwiQkdDb2xvciI6NSwiQnJpZ2h0bmVzcyI6MC4wLCJSYW5kb21BZGp1c3RtZW50cyI6bnVsbCwiQm9yZGVyV2lkdGgiOjAuMCwiQm9yZGVyU3R5bGUiOjEsIkJvcmRlckNvbG9yIjo1LCJCb3JkZXJUcmFuc3BlcmFuY3kiOjAuMCwiUG9zaXRpb24iOjE4LCJTY2FsZSI6NSwiUm90YXRpb24iOjAuMCwiTWluaW11bSI6MSwiTWF4aW11bSI6MSwiVGV4dHVyZVNoYXBlIjpudWxsLCJQYXR0ZXJuVHlwZSI6MCwiVHJhbnNwYXJlbmN5IjowLjAsIk5ld1NoYXBlTmV3U2xpZGUiOmZhbHNlLCJTb2Z0RWRnZXMiOmZhbHNlLCJXaWR0aEZhY3QiOjAuMCwiSGVpZ2h0RmFjdCI6MC4wLCJPdmVybGF5UGFyZW50Ijp0cnVlfSwiUHJpbWFyeV9BZGRTaGFwZXMiOlt7IkNvbmNlcHRfU2hhcGUiOjE4LCJIZWlnaHQiOjEuMCwiQkdDb2xvciI6NSwiQnJpZ2h0bmVzcyI6MC4wLCJSYW5kb21BZGp1c3RtZW50cyI6W1swLjAwMjI2LDAuMjYxMDVdXSwiQm9yZGVyV2lkdGgiOjEuMCwiQm9yZGVyU3R5bGUiOjEsIkJvcmRlckNvbG9yIjo1LCJCb3JkZXJUcmFuc3BlcmFuY3kiOjAuMCwiUG9zaXRpb24iOjEwLCJTY2FsZSI6MiwiUm90YXRpb24iOjAuMCwiTWluaW11bSI6MSwiTWF4aW11bSI6MSwiVGV4dHVyZVNoYXBlIjpudWxsLCJQYXR0ZXJuVHlwZSI6MCwiVHJhbnNwYXJlbmN5IjoxLjAsIk5ld1NoYXBlTmV3U2xpZGUiOmZhbHNlLCJTb2Z0RWRnZXMiOmZhbHNlLCJXaWR0aEZhY3QiOjAuMCwiSGVpZ2h0RmFjdCI6MC4wLCJPdmVybGF5UGFyZW50Ijp0cnVlfV0sIlNlY29uZGFyeVNoYXBlIjpudWxsLCJNb2R1bGVTaGFwZSI6OSwiTW9kdWxlX0FkZFNoYXBlcyI6W3siQ29uY2VwdF9TaGFwZSI6OSwiSGVpZ2h0IjoxLjAsIkJHQ29sb3IiOjYsIkJyaWdodG5lc3MiOjAuMCwiUmFuZG9tQWRqdXN0bWVudHMiOm51bGwsIkJvcmRlcldpZHRoIjowLjAsIkJvcmRlclN0eWxlIjoxLCJCb3JkZXJDb2xvciI6NSwiQm9yZGVyVHJhbnNwZXJhbmN5IjowLjAsIlBvc2l0aW9uIjozMCwiU2NhbGUiOjEsIlJvdGF0aW9uIjowLjAsIk1pbmltdW0iOjEsIk1heGltdW0iOjEsIlRleHR1cmVTaGFwZSI6bnVsbCwiUGF0dGVyblR5cGUiOjAsIlRyYW5zcGFyZW5jeSI6MC4wLCJOZXdTaGFwZU5ld1NsaWRlIjpmYWxzZSwiU29mdEVkZ2VzIjp0cnVlLCJXaWR0aEZhY3QiOjAuMCwiSGVpZ2h0RmFjdCI6MC4wLCJPdmVybGF5UGFyZW50Ijp0cnVlfSx7IkNvbmNlcHRfU2hhcGUiOjksIkhlaWdodCI6MS4wLCJCR0NvbG9yIjo2LCJCcmlnaHRuZXNzIjowLjAsIlJhbmRvbUFkanVzdG1lbnRzIjpudWxsLCJCb3JkZXJXaWR0aCI6MC4wLCJCb3JkZXJTdHlsZSI6MSwiQm9yZGVyQ29sb3IiOjUsIkJvcmRlclRyYW5zcGVyYW5jeSI6MC4wLCJQb3NpdGlvbiI6MTEsIlNjYWxlIjoyOSwiUm90YXRpb24iOjAuMCwiTWluaW11bSI6MSwiTWF4aW11bSI6MSwiVGV4dHVyZVNoYXBlIjpudWxsLCJQYXR0ZXJuVHlwZSI6MCwiVHJhbnNwYXJlbmN5IjowLjAsIk5ld1NoYXBlTmV3U2xpZGUiOmZhbHNlLCJTb2Z0RWRnZXMiOmZhbHNlLCJXaWR0aEZhY3QiOjAuMCwiSGVpZ2h0RmFjdCI6MC4wLCJPdmVybGF5UGFyZW50IjpmYWxzZX1dLCJPdmVybGF5TW9kdWxlIjowLCJNb2R1bGVBZGp1c3RtZW50cyI6bnVsbCwiUmVjdGFuZ2xlU21vb3RoIjp0cnVlLCJSZWN0YW5nbGVTbW9vdGhSYWRpdXMiOjAuMDExMSwiQm9yZGVyU3R5bGUiOjAsIlNldEJHQmxvY2tzIjpmYWxzZSwiTWVyZ2VNb2R1bGUiOjB9LCJHcmFkaWVudCI6MiwiRm9udFRpdGxlIjoiQXJpYWwiLCJGb250VGV4dCI6IkFyaWFsIE5hcnJvdyIsIkZvbnRVcHBlcmNhc2UiOnRydWUsIlNoYXBlQ29uY2VwdCI6MiwiRG9Ob3RDcm9wQnlDb25jZXB0U2hhcGUiOmZhbHNlLCJDcmVhdGl2ZUxldmVsIjoyLCJJbnNlcnRGbGF0aWNvbnMiOmZhbHNlLCJMVFdIX2Zvcl90aXRsZSI6WzAuMDQwMDAwMDAyOCwwLjAzNzMyMzcxLDAuNzg3NSwwLjA2MDkwNjQ1XSwiTFRXSF9mb3JfZnJlZV9zcGFjZSI6WzAuMDM5OTk5OTE3MSwwLjEzMzMzMzM0LDAuOTIwMDAwMSwwLjc2ODg4ODldLCJMVFdIX2Zvcl9zbGlkZV9udW1lcmF0aW9uIjpudWxsLCJGb250U2l6ZSI6MC4wMzMzMzMzMzUxLCJiZ19jb2xvciI6WzI1NSwyNTUsMjU1XSwiYWNjZW50X2NvbG9yIjpbMCw1MiwxODldLCJhY2NlbnQyX2NvbG9yIjpbMCwxNzYsMjQwXSwiYWNjZW50M19jb2xvciI6bnVsbCwiYWNjZW50NF9jb2xvciI6bnVsbCwiYWNjZW50NV9jb2xvciI6bnVsbCwiYWNjZW50Nl9jb2xvciI6bnVsbCwiQ3VzdG9tQ29uY2VwdFNoYXBlIjpmYWxzZSwiQ29ycG9yYXRlU3R5bGUiOmZhbHNlfQ==</a:t>
            </a:r>
            <a:endParaRPr lang="ru-RU" sz="100">
              <a:solidFill>
                <a:schemeClr val="tx1">
                  <a:alpha val="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26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jp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4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.jp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3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.jp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1.xml"/><Relationship Id="rId7" Type="http://schemas.openxmlformats.org/officeDocument/2006/relationships/image" Target="../media/image5.jp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3.xml"/><Relationship Id="rId10" Type="http://schemas.openxmlformats.org/officeDocument/2006/relationships/image" Target="../media/image2.jpg"/><Relationship Id="rId4" Type="http://schemas.openxmlformats.org/officeDocument/2006/relationships/tags" Target="../tags/tag22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26.xml"/><Relationship Id="rId7" Type="http://schemas.openxmlformats.org/officeDocument/2006/relationships/image" Target="../media/image7.jp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8.xml"/><Relationship Id="rId10" Type="http://schemas.openxmlformats.org/officeDocument/2006/relationships/image" Target="../media/image8.jpg"/><Relationship Id="rId4" Type="http://schemas.openxmlformats.org/officeDocument/2006/relationships/tags" Target="../tags/tag27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8.jp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5.xml"/><Relationship Id="rId7" Type="http://schemas.openxmlformats.org/officeDocument/2006/relationships/image" Target="../media/image9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5.jp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-Concpt_Shape16PR">
            <a:extLst>
              <a:ext uri="{FF2B5EF4-FFF2-40B4-BE49-F238E27FC236}">
                <a16:creationId xmlns:a16="http://schemas.microsoft.com/office/drawing/2014/main" id="{F3E1CFE2-C8F0-47DA-9FA6-1B4845F08433}"/>
              </a:ext>
            </a:extLst>
          </p:cNvPr>
          <p:cNvSpPr/>
          <p:nvPr/>
        </p:nvSpPr>
        <p:spPr>
          <a:xfrm>
            <a:off x="11399521" y="-792480"/>
            <a:ext cx="1584960" cy="15849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-Concpt_Shape17">
            <a:extLst>
              <a:ext uri="{FF2B5EF4-FFF2-40B4-BE49-F238E27FC236}">
                <a16:creationId xmlns:a16="http://schemas.microsoft.com/office/drawing/2014/main" id="{ED22E547-51FF-4AA7-8BD0-1D0C98DAC710}"/>
              </a:ext>
            </a:extLst>
          </p:cNvPr>
          <p:cNvSpPr/>
          <p:nvPr/>
        </p:nvSpPr>
        <p:spPr>
          <a:xfrm>
            <a:off x="11393887" y="322624"/>
            <a:ext cx="475489" cy="475488"/>
          </a:xfrm>
          <a:prstGeom prst="donut">
            <a:avLst>
              <a:gd name="adj" fmla="val 16800"/>
            </a:avLst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65DF3EFE-00E6-40B2-AD3B-1D25F142E89C}"/>
              </a:ext>
            </a:extLst>
          </p:cNvPr>
          <p:cNvGrpSpPr/>
          <p:nvPr/>
        </p:nvGrpSpPr>
        <p:grpSpPr>
          <a:xfrm>
            <a:off x="485215" y="441323"/>
            <a:ext cx="11112916" cy="5975376"/>
            <a:chOff x="485215" y="441323"/>
            <a:chExt cx="11112916" cy="5975376"/>
          </a:xfrm>
        </p:grpSpPr>
        <p:pic>
          <p:nvPicPr>
            <p:cNvPr id="6" name="-Dynamic 26" descr="Abstract">
              <a:extLst>
                <a:ext uri="{FF2B5EF4-FFF2-40B4-BE49-F238E27FC236}">
                  <a16:creationId xmlns:a16="http://schemas.microsoft.com/office/drawing/2014/main" id="{B2624F4E-3673-4D45-9A77-C6AD07EA61CA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656" b="9656"/>
            <a:stretch/>
          </p:blipFill>
          <p:spPr>
            <a:xfrm>
              <a:off x="485215" y="441323"/>
              <a:ext cx="11108339" cy="5975376"/>
            </a:xfrm>
            <a:prstGeom prst="roundRect">
              <a:avLst>
                <a:gd name="adj" fmla="val 2265"/>
              </a:avLst>
            </a:prstGeom>
          </p:spPr>
        </p:pic>
        <p:sp>
          <p:nvSpPr>
            <p:cNvPr id="4" name="Shape 34">
              <a:extLst>
                <a:ext uri="{FF2B5EF4-FFF2-40B4-BE49-F238E27FC236}">
                  <a16:creationId xmlns:a16="http://schemas.microsoft.com/office/drawing/2014/main" id="{379AB7CA-6D32-4A67-A312-6B5A8E6AB2EA}"/>
                </a:ext>
              </a:extLst>
            </p:cNvPr>
            <p:cNvSpPr/>
            <p:nvPr/>
          </p:nvSpPr>
          <p:spPr>
            <a:xfrm>
              <a:off x="489792" y="441324"/>
              <a:ext cx="11108339" cy="5975353"/>
            </a:xfrm>
            <a:prstGeom prst="roundRect">
              <a:avLst>
                <a:gd name="adj" fmla="val 2265"/>
              </a:avLst>
            </a:prstGeom>
            <a:solidFill>
              <a:schemeClr val="tx1">
                <a:lumMod val="100000"/>
                <a:alpha val="66000"/>
              </a:schemeClr>
            </a:soli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-Title45">
              <a:extLst>
                <a:ext uri="{FF2B5EF4-FFF2-40B4-BE49-F238E27FC236}">
                  <a16:creationId xmlns:a16="http://schemas.microsoft.com/office/drawing/2014/main" id="{C486189C-F577-4D28-9DED-D26A50FDADC7}"/>
                </a:ext>
              </a:extLst>
            </p:cNvPr>
            <p:cNvSpPr/>
            <p:nvPr/>
          </p:nvSpPr>
          <p:spPr>
            <a:xfrm>
              <a:off x="1202296" y="2233455"/>
              <a:ext cx="8638982" cy="92050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100000"/>
                      <a:alpha val="0"/>
                    </a:schemeClr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691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Работа с информацией с древних времен до XX века</a:t>
              </a:r>
            </a:p>
          </p:txBody>
        </p:sp>
        <p:sp>
          <p:nvSpPr>
            <p:cNvPr id="14" name="-Concpt_Shape14">
              <a:extLst>
                <a:ext uri="{FF2B5EF4-FFF2-40B4-BE49-F238E27FC236}">
                  <a16:creationId xmlns:a16="http://schemas.microsoft.com/office/drawing/2014/main" id="{52DE3D1D-C6E3-4ECC-BF33-4BCFC23A5E76}"/>
                </a:ext>
              </a:extLst>
            </p:cNvPr>
            <p:cNvSpPr/>
            <p:nvPr/>
          </p:nvSpPr>
          <p:spPr>
            <a:xfrm>
              <a:off x="753185" y="3763607"/>
              <a:ext cx="347540" cy="34754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lin ang="27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Shape 58">
              <a:extLst>
                <a:ext uri="{FF2B5EF4-FFF2-40B4-BE49-F238E27FC236}">
                  <a16:creationId xmlns:a16="http://schemas.microsoft.com/office/drawing/2014/main" id="{6C579447-924E-4CFB-B587-FFF4DD0BE463}"/>
                </a:ext>
              </a:extLst>
            </p:cNvPr>
            <p:cNvSpPr/>
            <p:nvPr/>
          </p:nvSpPr>
          <p:spPr>
            <a:xfrm>
              <a:off x="1202296" y="3613619"/>
              <a:ext cx="6861926" cy="447174"/>
            </a:xfrm>
            <a:prstGeom prst="rect">
              <a:avLst/>
            </a:prstGeom>
            <a:solidFill>
              <a:schemeClr val="accent1">
                <a:lumMod val="100000"/>
                <a:alpha val="0"/>
              </a:schemeClr>
            </a:soli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306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6020202030204" pitchFamily="34" charset="0"/>
                  <a:ea typeface="+mn-ea"/>
                  <a:cs typeface="+mn-cs"/>
                </a:rPr>
                <a:t>Выполнил: Шаура Илья 231-338</a:t>
              </a:r>
            </a:p>
          </p:txBody>
        </p:sp>
        <p:sp>
          <p:nvSpPr>
            <p:cNvPr id="9" name="Shape 6-Concept9">
              <a:extLst>
                <a:ext uri="{FF2B5EF4-FFF2-40B4-BE49-F238E27FC236}">
                  <a16:creationId xmlns:a16="http://schemas.microsoft.com/office/drawing/2014/main" id="{BE213DD5-F012-4F32-800F-887D54161705}"/>
                </a:ext>
              </a:extLst>
            </p:cNvPr>
            <p:cNvSpPr/>
            <p:nvPr/>
          </p:nvSpPr>
          <p:spPr>
            <a:xfrm>
              <a:off x="761460" y="3771882"/>
              <a:ext cx="330990" cy="33099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lin ang="2700000" scaled="1"/>
              <a:tileRect/>
            </a:gra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-Concpt_Shape13">
              <a:extLst>
                <a:ext uri="{FF2B5EF4-FFF2-40B4-BE49-F238E27FC236}">
                  <a16:creationId xmlns:a16="http://schemas.microsoft.com/office/drawing/2014/main" id="{E6C40BD5-3463-4E49-90FC-A180727CFF8C}"/>
                </a:ext>
              </a:extLst>
            </p:cNvPr>
            <p:cNvSpPr/>
            <p:nvPr/>
          </p:nvSpPr>
          <p:spPr>
            <a:xfrm>
              <a:off x="840464" y="4070817"/>
              <a:ext cx="33099" cy="33099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lin ang="27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>
              <a:softEdge rad="5861"/>
            </a:effectLst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  <a:alpha val="0"/>
                    </a:schemeClr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311348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4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4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6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9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9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17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-Concpt_Shape11PR">
            <a:extLst>
              <a:ext uri="{FF2B5EF4-FFF2-40B4-BE49-F238E27FC236}">
                <a16:creationId xmlns:a16="http://schemas.microsoft.com/office/drawing/2014/main" id="{94BF8940-7C48-4376-8C87-9124BB925B2A}"/>
              </a:ext>
            </a:extLst>
          </p:cNvPr>
          <p:cNvSpPr/>
          <p:nvPr/>
        </p:nvSpPr>
        <p:spPr>
          <a:xfrm>
            <a:off x="11338561" y="-853440"/>
            <a:ext cx="1706879" cy="170688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-Concpt_Shape12">
            <a:extLst>
              <a:ext uri="{FF2B5EF4-FFF2-40B4-BE49-F238E27FC236}">
                <a16:creationId xmlns:a16="http://schemas.microsoft.com/office/drawing/2014/main" id="{2D80E8F9-7CB0-4D2A-8737-6D5E3E2EC71B}"/>
              </a:ext>
            </a:extLst>
          </p:cNvPr>
          <p:cNvSpPr/>
          <p:nvPr/>
        </p:nvSpPr>
        <p:spPr>
          <a:xfrm>
            <a:off x="11332494" y="347440"/>
            <a:ext cx="512064" cy="512064"/>
          </a:xfrm>
          <a:prstGeom prst="donut">
            <a:avLst>
              <a:gd name="adj" fmla="val 25600"/>
            </a:avLst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id="{4ED384B6-DB82-432D-85F8-7DD686666AB9}"/>
              </a:ext>
            </a:extLst>
          </p:cNvPr>
          <p:cNvGrpSpPr/>
          <p:nvPr/>
        </p:nvGrpSpPr>
        <p:grpSpPr>
          <a:xfrm>
            <a:off x="485215" y="1097280"/>
            <a:ext cx="10237112" cy="5060616"/>
            <a:chOff x="485215" y="1097280"/>
            <a:chExt cx="10237112" cy="5060616"/>
          </a:xfrm>
        </p:grpSpPr>
        <p:sp>
          <p:nvSpPr>
            <p:cNvPr id="3" name="Shape 23">
              <a:extLst>
                <a:ext uri="{FF2B5EF4-FFF2-40B4-BE49-F238E27FC236}">
                  <a16:creationId xmlns:a16="http://schemas.microsoft.com/office/drawing/2014/main" id="{7D5C2325-6A62-410D-B039-D82938C32170}"/>
                </a:ext>
              </a:extLst>
            </p:cNvPr>
            <p:cNvSpPr/>
            <p:nvPr/>
          </p:nvSpPr>
          <p:spPr>
            <a:xfrm>
              <a:off x="2906760" y="1097280"/>
              <a:ext cx="7815567" cy="5060616"/>
            </a:xfrm>
            <a:prstGeom prst="rect">
              <a:avLst/>
            </a:prstGeom>
            <a:solidFill>
              <a:schemeClr val="accent1">
                <a:lumMod val="100000"/>
                <a:alpha val="0"/>
              </a:schemeClr>
            </a:solidFill>
            <a:ln w="12700" cap="flat" cmpd="sng" algn="ctr">
              <a:solidFill>
                <a:schemeClr val="accent1">
                  <a:shade val="50000"/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r>
                <a:rPr lang="ru-RU" sz="5381">
                  <a:solidFill>
                    <a:schemeClr val="tx1"/>
                  </a:solidFill>
                  <a:latin typeface="Calibri" panose="020F0502020204030204" pitchFamily="34" charset="0"/>
                </a:rPr>
                <a:t>Зачастую изобретения и методы работы с информацией дополняют друг друга и взаимно влияют на развитие науки и технологий.</a:t>
              </a:r>
            </a:p>
          </p:txBody>
        </p:sp>
        <p:pic>
          <p:nvPicPr>
            <p:cNvPr id="7" name="-Icon37" descr=" Зачастую изобретения и методы работы с информацией дополняют друг друга и взаимно влияют на развитие науки и технологий.">
              <a:extLst>
                <a:ext uri="{FF2B5EF4-FFF2-40B4-BE49-F238E27FC236}">
                  <a16:creationId xmlns:a16="http://schemas.microsoft.com/office/drawing/2014/main" id="{21FAE197-3364-46F4-87C0-51AAF069950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215" y="1626718"/>
              <a:ext cx="1639072" cy="1639072"/>
            </a:xfrm>
            <a:prstGeom prst="rect">
              <a:avLst/>
            </a:prstGeom>
          </p:spPr>
        </p:pic>
      </p:grpSp>
      <p:sp>
        <p:nvSpPr>
          <p:cNvPr id="2" name="-SlideTitle">
            <a:extLst>
              <a:ext uri="{FF2B5EF4-FFF2-40B4-BE49-F238E27FC236}">
                <a16:creationId xmlns:a16="http://schemas.microsoft.com/office/drawing/2014/main" id="{A23222A7-CA9E-4073-AD97-2EA4A4F69318}"/>
              </a:ext>
            </a:extLst>
          </p:cNvPr>
          <p:cNvSpPr txBox="1"/>
          <p:nvPr/>
        </p:nvSpPr>
        <p:spPr>
          <a:xfrm>
            <a:off x="487680" y="255966"/>
            <a:ext cx="96012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ru-RU" sz="3200" b="1">
                <a:latin typeface="Calibri Light" panose="020F0302020204030204" pitchFamily="34" charset="0"/>
              </a:rPr>
              <a:t>ЗАКЛЮЧЕНИЕ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520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8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8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4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4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  <p:bldP spid="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-Concpt_Shape31PR">
            <a:extLst>
              <a:ext uri="{FF2B5EF4-FFF2-40B4-BE49-F238E27FC236}">
                <a16:creationId xmlns:a16="http://schemas.microsoft.com/office/drawing/2014/main" id="{A7345BFF-85F0-4C9B-B7E0-077FCF61219C}"/>
              </a:ext>
            </a:extLst>
          </p:cNvPr>
          <p:cNvSpPr/>
          <p:nvPr/>
        </p:nvSpPr>
        <p:spPr>
          <a:xfrm>
            <a:off x="11399521" y="-792480"/>
            <a:ext cx="1584960" cy="15849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-Concpt_Shape32">
            <a:extLst>
              <a:ext uri="{FF2B5EF4-FFF2-40B4-BE49-F238E27FC236}">
                <a16:creationId xmlns:a16="http://schemas.microsoft.com/office/drawing/2014/main" id="{48D211C8-8E7E-4DB9-AF1E-4A75C4D615A6}"/>
              </a:ext>
            </a:extLst>
          </p:cNvPr>
          <p:cNvSpPr/>
          <p:nvPr/>
        </p:nvSpPr>
        <p:spPr>
          <a:xfrm>
            <a:off x="11393887" y="322624"/>
            <a:ext cx="475489" cy="475488"/>
          </a:xfrm>
          <a:prstGeom prst="donut">
            <a:avLst>
              <a:gd name="adj" fmla="val 20700"/>
            </a:avLst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30" name="Group 26">
            <a:extLst>
              <a:ext uri="{FF2B5EF4-FFF2-40B4-BE49-F238E27FC236}">
                <a16:creationId xmlns:a16="http://schemas.microsoft.com/office/drawing/2014/main" id="{49195F59-0652-41B4-9342-B3F418550582}"/>
              </a:ext>
            </a:extLst>
          </p:cNvPr>
          <p:cNvGrpSpPr/>
          <p:nvPr/>
        </p:nvGrpSpPr>
        <p:grpSpPr>
          <a:xfrm>
            <a:off x="487679" y="914400"/>
            <a:ext cx="11216649" cy="5105581"/>
            <a:chOff x="487679" y="914400"/>
            <a:chExt cx="11216649" cy="5105581"/>
          </a:xfrm>
        </p:grpSpPr>
        <p:grpSp>
          <p:nvGrpSpPr>
            <p:cNvPr id="28" name="Group 24">
              <a:extLst>
                <a:ext uri="{FF2B5EF4-FFF2-40B4-BE49-F238E27FC236}">
                  <a16:creationId xmlns:a16="http://schemas.microsoft.com/office/drawing/2014/main" id="{FD82630C-0883-482A-BEDB-883E405A8CD0}"/>
                </a:ext>
              </a:extLst>
            </p:cNvPr>
            <p:cNvGrpSpPr/>
            <p:nvPr/>
          </p:nvGrpSpPr>
          <p:grpSpPr>
            <a:xfrm>
              <a:off x="487679" y="914400"/>
              <a:ext cx="11216649" cy="5105581"/>
              <a:chOff x="487679" y="914400"/>
              <a:chExt cx="11216649" cy="5105581"/>
            </a:xfrm>
          </p:grpSpPr>
          <p:pic>
            <p:nvPicPr>
              <p:cNvPr id="5" name="-Dynamic 35" descr="Abstract">
                <a:extLst>
                  <a:ext uri="{FF2B5EF4-FFF2-40B4-BE49-F238E27FC236}">
                    <a16:creationId xmlns:a16="http://schemas.microsoft.com/office/drawing/2014/main" id="{B739B628-610B-438A-9071-292F2ECC498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14" r="6514"/>
              <a:stretch/>
            </p:blipFill>
            <p:spPr>
              <a:xfrm>
                <a:off x="6088294" y="1708389"/>
                <a:ext cx="5616034" cy="4311592"/>
              </a:xfrm>
              <a:prstGeom prst="roundRect">
                <a:avLst>
                  <a:gd name="adj" fmla="val 3139"/>
                </a:avLst>
              </a:prstGeom>
            </p:spPr>
          </p:pic>
          <p:sp>
            <p:nvSpPr>
              <p:cNvPr id="6" name="Shape 46">
                <a:extLst>
                  <a:ext uri="{FF2B5EF4-FFF2-40B4-BE49-F238E27FC236}">
                    <a16:creationId xmlns:a16="http://schemas.microsoft.com/office/drawing/2014/main" id="{407AF718-A6A4-40BB-A1C4-A722F69994C3}"/>
                  </a:ext>
                </a:extLst>
              </p:cNvPr>
              <p:cNvSpPr/>
              <p:nvPr/>
            </p:nvSpPr>
            <p:spPr>
              <a:xfrm>
                <a:off x="487679" y="914400"/>
                <a:ext cx="11216641" cy="632660"/>
              </a:xfrm>
              <a:prstGeom prst="roundRect">
                <a:avLst>
                  <a:gd name="adj" fmla="val 21391"/>
                </a:avLst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-SubtitleGroup57">
                <a:extLst>
                  <a:ext uri="{FF2B5EF4-FFF2-40B4-BE49-F238E27FC236}">
                    <a16:creationId xmlns:a16="http://schemas.microsoft.com/office/drawing/2014/main" id="{FD8A339C-591B-4303-86F3-56BD20830E83}"/>
                  </a:ext>
                </a:extLst>
              </p:cNvPr>
              <p:cNvSpPr/>
              <p:nvPr/>
            </p:nvSpPr>
            <p:spPr>
              <a:xfrm>
                <a:off x="661360" y="946430"/>
                <a:ext cx="11042962" cy="583151"/>
              </a:xfrm>
              <a:prstGeom prst="roundRect">
                <a:avLst>
                  <a:gd name="adj" fmla="val 23207"/>
                </a:avLst>
              </a:prstGeom>
              <a:solidFill>
                <a:schemeClr val="accent1"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Shape 68">
                <a:extLst>
                  <a:ext uri="{FF2B5EF4-FFF2-40B4-BE49-F238E27FC236}">
                    <a16:creationId xmlns:a16="http://schemas.microsoft.com/office/drawing/2014/main" id="{D940385A-5167-4EAC-A83A-3506FE92DCA1}"/>
                  </a:ext>
                </a:extLst>
              </p:cNvPr>
              <p:cNvSpPr/>
              <p:nvPr/>
            </p:nvSpPr>
            <p:spPr>
              <a:xfrm>
                <a:off x="487680" y="1708389"/>
                <a:ext cx="5409797" cy="2101106"/>
              </a:xfrm>
              <a:prstGeom prst="roundRect">
                <a:avLst>
                  <a:gd name="adj" fmla="val 6441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Shape 79">
                <a:extLst>
                  <a:ext uri="{FF2B5EF4-FFF2-40B4-BE49-F238E27FC236}">
                    <a16:creationId xmlns:a16="http://schemas.microsoft.com/office/drawing/2014/main" id="{3825098C-A937-4F8E-AF31-1D940AF48759}"/>
                  </a:ext>
                </a:extLst>
              </p:cNvPr>
              <p:cNvSpPr/>
              <p:nvPr/>
            </p:nvSpPr>
            <p:spPr>
              <a:xfrm>
                <a:off x="1183580" y="1969463"/>
                <a:ext cx="4713894" cy="830997"/>
              </a:xfrm>
              <a:prstGeom prst="rect">
                <a:avLst/>
              </a:prstGeom>
              <a:solidFill>
                <a:schemeClr val="accent1">
                  <a:lumMod val="100000"/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r>
                  <a:rPr lang="ru-RU" sz="240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Изобретение письменности в Древнем Египте и Месопотамии.</a:t>
                </a:r>
              </a:p>
            </p:txBody>
          </p:sp>
          <p:sp>
            <p:nvSpPr>
              <p:cNvPr id="10" name="Shape 810">
                <a:extLst>
                  <a:ext uri="{FF2B5EF4-FFF2-40B4-BE49-F238E27FC236}">
                    <a16:creationId xmlns:a16="http://schemas.microsoft.com/office/drawing/2014/main" id="{F7FDF968-34D1-4743-8AFC-FB41594BB466}"/>
                  </a:ext>
                </a:extLst>
              </p:cNvPr>
              <p:cNvSpPr/>
              <p:nvPr/>
            </p:nvSpPr>
            <p:spPr>
              <a:xfrm>
                <a:off x="661360" y="2110162"/>
                <a:ext cx="462986" cy="462986"/>
              </a:xfrm>
              <a:prstGeom prst="roundRect">
                <a:avLst>
                  <a:gd name="adj" fmla="val 29230"/>
                </a:avLst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4" name="-Icon914" descr=" Изобретение письменности в Древнем Египте и Месопотамии.">
                <a:extLst>
                  <a:ext uri="{FF2B5EF4-FFF2-40B4-BE49-F238E27FC236}">
                    <a16:creationId xmlns:a16="http://schemas.microsoft.com/office/drawing/2014/main" id="{4B7FEB1A-0977-4D19-917E-0152810AD61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510" y="2192310"/>
                <a:ext cx="298685" cy="298685"/>
              </a:xfrm>
              <a:prstGeom prst="rect">
                <a:avLst/>
              </a:prstGeom>
            </p:spPr>
          </p:pic>
        </p:grpSp>
        <p:grpSp>
          <p:nvGrpSpPr>
            <p:cNvPr id="29" name="Group 25">
              <a:extLst>
                <a:ext uri="{FF2B5EF4-FFF2-40B4-BE49-F238E27FC236}">
                  <a16:creationId xmlns:a16="http://schemas.microsoft.com/office/drawing/2014/main" id="{156F098E-06CA-497D-A698-4205C8AE6655}"/>
                </a:ext>
              </a:extLst>
            </p:cNvPr>
            <p:cNvGrpSpPr/>
            <p:nvPr/>
          </p:nvGrpSpPr>
          <p:grpSpPr>
            <a:xfrm>
              <a:off x="487680" y="3918876"/>
              <a:ext cx="5409797" cy="2101105"/>
              <a:chOff x="487680" y="3918876"/>
              <a:chExt cx="5409797" cy="2101105"/>
            </a:xfrm>
          </p:grpSpPr>
          <p:sp>
            <p:nvSpPr>
              <p:cNvPr id="15" name="Shape 1115">
                <a:extLst>
                  <a:ext uri="{FF2B5EF4-FFF2-40B4-BE49-F238E27FC236}">
                    <a16:creationId xmlns:a16="http://schemas.microsoft.com/office/drawing/2014/main" id="{F8A56FCA-4D3C-4581-83BC-45365E3C8568}"/>
                  </a:ext>
                </a:extLst>
              </p:cNvPr>
              <p:cNvSpPr/>
              <p:nvPr/>
            </p:nvSpPr>
            <p:spPr>
              <a:xfrm>
                <a:off x="487680" y="3918876"/>
                <a:ext cx="5409797" cy="2101105"/>
              </a:xfrm>
              <a:prstGeom prst="roundRect">
                <a:avLst>
                  <a:gd name="adj" fmla="val 6441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Shape 1216">
                <a:extLst>
                  <a:ext uri="{FF2B5EF4-FFF2-40B4-BE49-F238E27FC236}">
                    <a16:creationId xmlns:a16="http://schemas.microsoft.com/office/drawing/2014/main" id="{83E73FDE-0388-4B39-8C9D-9D95BAAD28A1}"/>
                  </a:ext>
                </a:extLst>
              </p:cNvPr>
              <p:cNvSpPr/>
              <p:nvPr/>
            </p:nvSpPr>
            <p:spPr>
              <a:xfrm>
                <a:off x="1183580" y="4179948"/>
                <a:ext cx="4713897" cy="830997"/>
              </a:xfrm>
              <a:prstGeom prst="rect">
                <a:avLst/>
              </a:prstGeom>
              <a:solidFill>
                <a:schemeClr val="accent1">
                  <a:lumMod val="100000"/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r>
                  <a:rPr lang="ru-RU" sz="240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Достигнутые результаты и методы работы с информацией.</a:t>
                </a:r>
              </a:p>
            </p:txBody>
          </p:sp>
          <p:sp>
            <p:nvSpPr>
              <p:cNvPr id="17" name="Shape 1317">
                <a:extLst>
                  <a:ext uri="{FF2B5EF4-FFF2-40B4-BE49-F238E27FC236}">
                    <a16:creationId xmlns:a16="http://schemas.microsoft.com/office/drawing/2014/main" id="{F58881DE-2B6F-40DF-97B9-E7D4B5E4121F}"/>
                  </a:ext>
                </a:extLst>
              </p:cNvPr>
              <p:cNvSpPr/>
              <p:nvPr/>
            </p:nvSpPr>
            <p:spPr>
              <a:xfrm>
                <a:off x="661360" y="4320647"/>
                <a:ext cx="462986" cy="462986"/>
              </a:xfrm>
              <a:prstGeom prst="roundRect">
                <a:avLst>
                  <a:gd name="adj" fmla="val 29230"/>
                </a:avLst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21" name="-Icon1421" descr=" Достигнутые результаты и методы работы с информацией.">
                <a:extLst>
                  <a:ext uri="{FF2B5EF4-FFF2-40B4-BE49-F238E27FC236}">
                    <a16:creationId xmlns:a16="http://schemas.microsoft.com/office/drawing/2014/main" id="{D87DFFF4-A5B0-40E9-BB65-72F22AFA53C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510" y="4402797"/>
                <a:ext cx="298685" cy="298685"/>
              </a:xfrm>
              <a:prstGeom prst="rect">
                <a:avLst/>
              </a:prstGeom>
            </p:spPr>
          </p:pic>
        </p:grpSp>
      </p:grpSp>
      <p:sp>
        <p:nvSpPr>
          <p:cNvPr id="2" name="-SlideTitle">
            <a:extLst>
              <a:ext uri="{FF2B5EF4-FFF2-40B4-BE49-F238E27FC236}">
                <a16:creationId xmlns:a16="http://schemas.microsoft.com/office/drawing/2014/main" id="{61752C6A-2423-44A4-8E18-F3B34FC8EC87}"/>
              </a:ext>
            </a:extLst>
          </p:cNvPr>
          <p:cNvSpPr txBox="1"/>
          <p:nvPr/>
        </p:nvSpPr>
        <p:spPr>
          <a:xfrm>
            <a:off x="487680" y="255966"/>
            <a:ext cx="96012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ru-RU" sz="3200" b="1">
                <a:latin typeface="Calibri Light" panose="020F0302020204030204" pitchFamily="34" charset="0"/>
              </a:rPr>
              <a:t>ОТКРЫТИЕ ПИСЬМЕННОСТИ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5138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9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3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3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 autoUpdateAnimBg="0"/>
      <p:bldP spid="32" grpId="0" animBg="1" autoUpdateAnimBg="0"/>
      <p:bldP spid="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-Concpt_Shape57PR">
            <a:extLst>
              <a:ext uri="{FF2B5EF4-FFF2-40B4-BE49-F238E27FC236}">
                <a16:creationId xmlns:a16="http://schemas.microsoft.com/office/drawing/2014/main" id="{178132B9-8092-4F7E-A3E8-E81441CAF2B4}"/>
              </a:ext>
            </a:extLst>
          </p:cNvPr>
          <p:cNvSpPr/>
          <p:nvPr/>
        </p:nvSpPr>
        <p:spPr>
          <a:xfrm>
            <a:off x="11582402" y="-609600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-Concpt_Shape58">
            <a:extLst>
              <a:ext uri="{FF2B5EF4-FFF2-40B4-BE49-F238E27FC236}">
                <a16:creationId xmlns:a16="http://schemas.microsoft.com/office/drawing/2014/main" id="{A8D7E5CB-B87F-466A-84AD-BE8B865F0C41}"/>
              </a:ext>
            </a:extLst>
          </p:cNvPr>
          <p:cNvSpPr/>
          <p:nvPr/>
        </p:nvSpPr>
        <p:spPr>
          <a:xfrm>
            <a:off x="11578068" y="248172"/>
            <a:ext cx="365760" cy="365760"/>
          </a:xfrm>
          <a:prstGeom prst="donut">
            <a:avLst>
              <a:gd name="adj" fmla="val 5000"/>
            </a:avLst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56" name="Group 45">
            <a:extLst>
              <a:ext uri="{FF2B5EF4-FFF2-40B4-BE49-F238E27FC236}">
                <a16:creationId xmlns:a16="http://schemas.microsoft.com/office/drawing/2014/main" id="{DF47D23C-4646-4BDA-9BF9-2621506E4DCE}"/>
              </a:ext>
            </a:extLst>
          </p:cNvPr>
          <p:cNvGrpSpPr/>
          <p:nvPr/>
        </p:nvGrpSpPr>
        <p:grpSpPr>
          <a:xfrm>
            <a:off x="487679" y="914400"/>
            <a:ext cx="11233924" cy="5273046"/>
            <a:chOff x="487679" y="914400"/>
            <a:chExt cx="11233924" cy="5273046"/>
          </a:xfrm>
        </p:grpSpPr>
        <p:grpSp>
          <p:nvGrpSpPr>
            <p:cNvPr id="49" name="Group 42">
              <a:extLst>
                <a:ext uri="{FF2B5EF4-FFF2-40B4-BE49-F238E27FC236}">
                  <a16:creationId xmlns:a16="http://schemas.microsoft.com/office/drawing/2014/main" id="{63DEB4D9-0FAC-4873-B0E9-F9B14ABA171A}"/>
                </a:ext>
              </a:extLst>
            </p:cNvPr>
            <p:cNvGrpSpPr/>
            <p:nvPr/>
          </p:nvGrpSpPr>
          <p:grpSpPr>
            <a:xfrm>
              <a:off x="487679" y="914400"/>
              <a:ext cx="8964752" cy="2333146"/>
              <a:chOff x="487679" y="914400"/>
              <a:chExt cx="8964752" cy="2333146"/>
            </a:xfrm>
          </p:grpSpPr>
          <p:cxnSp>
            <p:nvCxnSpPr>
              <p:cNvPr id="3" name="Shape 33">
                <a:extLst>
                  <a:ext uri="{FF2B5EF4-FFF2-40B4-BE49-F238E27FC236}">
                    <a16:creationId xmlns:a16="http://schemas.microsoft.com/office/drawing/2014/main" id="{45F38369-59E2-4E86-A2EA-F199754DFE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3638" y="2670256"/>
                <a:ext cx="1387851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Shape 44">
                <a:extLst>
                  <a:ext uri="{FF2B5EF4-FFF2-40B4-BE49-F238E27FC236}">
                    <a16:creationId xmlns:a16="http://schemas.microsoft.com/office/drawing/2014/main" id="{8F8C76F3-2CF0-4E84-B515-0462ABD3F697}"/>
                  </a:ext>
                </a:extLst>
              </p:cNvPr>
              <p:cNvSpPr/>
              <p:nvPr/>
            </p:nvSpPr>
            <p:spPr>
              <a:xfrm>
                <a:off x="713546" y="2092965"/>
                <a:ext cx="5706049" cy="1154579"/>
              </a:xfrm>
              <a:prstGeom prst="roundRect">
                <a:avLst>
                  <a:gd name="adj" fmla="val 11721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Shape 55">
                <a:extLst>
                  <a:ext uri="{FF2B5EF4-FFF2-40B4-BE49-F238E27FC236}">
                    <a16:creationId xmlns:a16="http://schemas.microsoft.com/office/drawing/2014/main" id="{2316BBE1-7559-4BC7-BB84-BEE0992EC013}"/>
                  </a:ext>
                </a:extLst>
              </p:cNvPr>
              <p:cNvSpPr/>
              <p:nvPr/>
            </p:nvSpPr>
            <p:spPr>
              <a:xfrm>
                <a:off x="962849" y="2254756"/>
                <a:ext cx="5222787" cy="830997"/>
              </a:xfrm>
              <a:prstGeom prst="rect">
                <a:avLst/>
              </a:prstGeom>
              <a:solidFill>
                <a:schemeClr val="accent1">
                  <a:lumMod val="100000"/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ru-RU" sz="230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Изобретение пергамента и его использование в Старом Риме.</a:t>
                </a:r>
              </a:p>
            </p:txBody>
          </p:sp>
          <p:sp>
            <p:nvSpPr>
              <p:cNvPr id="6" name="Shape 66">
                <a:extLst>
                  <a:ext uri="{FF2B5EF4-FFF2-40B4-BE49-F238E27FC236}">
                    <a16:creationId xmlns:a16="http://schemas.microsoft.com/office/drawing/2014/main" id="{AC472FBC-AA5E-4A11-B302-F0A69CA6BE2A}"/>
                  </a:ext>
                </a:extLst>
              </p:cNvPr>
              <p:cNvSpPr/>
              <p:nvPr/>
            </p:nvSpPr>
            <p:spPr>
              <a:xfrm>
                <a:off x="539628" y="2092965"/>
                <a:ext cx="340981" cy="1154581"/>
              </a:xfrm>
              <a:prstGeom prst="roundRect">
                <a:avLst>
                  <a:gd name="adj" fmla="val 39689"/>
                </a:avLst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Shape 78">
                <a:extLst>
                  <a:ext uri="{FF2B5EF4-FFF2-40B4-BE49-F238E27FC236}">
                    <a16:creationId xmlns:a16="http://schemas.microsoft.com/office/drawing/2014/main" id="{B4D3F43B-F246-4D4D-BC51-41D64D9D165B}"/>
                  </a:ext>
                </a:extLst>
              </p:cNvPr>
              <p:cNvSpPr/>
              <p:nvPr/>
            </p:nvSpPr>
            <p:spPr>
              <a:xfrm>
                <a:off x="6292655" y="2092965"/>
                <a:ext cx="340980" cy="1154581"/>
              </a:xfrm>
              <a:prstGeom prst="roundRect">
                <a:avLst>
                  <a:gd name="adj" fmla="val 39689"/>
                </a:avLst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8" name="-Concpt_Shape48">
                <a:extLst>
                  <a:ext uri="{FF2B5EF4-FFF2-40B4-BE49-F238E27FC236}">
                    <a16:creationId xmlns:a16="http://schemas.microsoft.com/office/drawing/2014/main" id="{42CBCA56-406D-4B16-80D5-C6AB5503AC05}"/>
                  </a:ext>
                </a:extLst>
              </p:cNvPr>
              <p:cNvSpPr/>
              <p:nvPr/>
            </p:nvSpPr>
            <p:spPr>
              <a:xfrm>
                <a:off x="8670844" y="1334784"/>
                <a:ext cx="781587" cy="78158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9" name="Shape 89">
                <a:extLst>
                  <a:ext uri="{FF2B5EF4-FFF2-40B4-BE49-F238E27FC236}">
                    <a16:creationId xmlns:a16="http://schemas.microsoft.com/office/drawing/2014/main" id="{B8963BEC-D3C3-47C1-9A48-DED7E82DC6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21489" y="1666331"/>
                <a:ext cx="999194" cy="999195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Shape 9-Concept11">
                <a:extLst>
                  <a:ext uri="{FF2B5EF4-FFF2-40B4-BE49-F238E27FC236}">
                    <a16:creationId xmlns:a16="http://schemas.microsoft.com/office/drawing/2014/main" id="{DB3F4D2D-695E-4B29-B701-DFD6794929D6}"/>
                  </a:ext>
                </a:extLst>
              </p:cNvPr>
              <p:cNvSpPr/>
              <p:nvPr/>
            </p:nvSpPr>
            <p:spPr>
              <a:xfrm flipH="1">
                <a:off x="8689453" y="1353393"/>
                <a:ext cx="744368" cy="74436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7" name="-Concpt_Shape47">
                <a:extLst>
                  <a:ext uri="{FF2B5EF4-FFF2-40B4-BE49-F238E27FC236}">
                    <a16:creationId xmlns:a16="http://schemas.microsoft.com/office/drawing/2014/main" id="{117E1464-9D8D-4F8F-AE66-33D3675D730E}"/>
                  </a:ext>
                </a:extLst>
              </p:cNvPr>
              <p:cNvSpPr/>
              <p:nvPr/>
            </p:nvSpPr>
            <p:spPr>
              <a:xfrm>
                <a:off x="8775379" y="1964945"/>
                <a:ext cx="74437" cy="744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3182"/>
              </a:effectLst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5" name="-Icon1015" descr=" Изобретение пергамента и его использование в Старом Риме.">
                <a:extLst>
                  <a:ext uri="{FF2B5EF4-FFF2-40B4-BE49-F238E27FC236}">
                    <a16:creationId xmlns:a16="http://schemas.microsoft.com/office/drawing/2014/main" id="{30BBB268-E340-43BB-A4A9-8C166C224E8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52120" y="1516058"/>
                <a:ext cx="419038" cy="419038"/>
              </a:xfrm>
              <a:prstGeom prst="rect">
                <a:avLst/>
              </a:prstGeom>
            </p:spPr>
          </p:pic>
          <p:sp>
            <p:nvSpPr>
              <p:cNvPr id="16" name="-SubtitleGroup1116">
                <a:extLst>
                  <a:ext uri="{FF2B5EF4-FFF2-40B4-BE49-F238E27FC236}">
                    <a16:creationId xmlns:a16="http://schemas.microsoft.com/office/drawing/2014/main" id="{B2F091F4-BCB0-40F0-9186-DA579A9E03FD}"/>
                  </a:ext>
                </a:extLst>
              </p:cNvPr>
              <p:cNvSpPr/>
              <p:nvPr/>
            </p:nvSpPr>
            <p:spPr>
              <a:xfrm>
                <a:off x="487679" y="914400"/>
                <a:ext cx="7402838" cy="915228"/>
              </a:xfrm>
              <a:prstGeom prst="roundRect">
                <a:avLst>
                  <a:gd name="adj" fmla="val 14787"/>
                </a:avLst>
              </a:prstGeom>
              <a:solidFill>
                <a:schemeClr val="accent1"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52" name="Group 43">
              <a:extLst>
                <a:ext uri="{FF2B5EF4-FFF2-40B4-BE49-F238E27FC236}">
                  <a16:creationId xmlns:a16="http://schemas.microsoft.com/office/drawing/2014/main" id="{F3454292-C914-499E-AC56-C1CE91AD766B}"/>
                </a:ext>
              </a:extLst>
            </p:cNvPr>
            <p:cNvGrpSpPr/>
            <p:nvPr/>
          </p:nvGrpSpPr>
          <p:grpSpPr>
            <a:xfrm>
              <a:off x="539628" y="2603232"/>
              <a:ext cx="9971812" cy="2110029"/>
              <a:chOff x="539628" y="2603232"/>
              <a:chExt cx="9971812" cy="2110029"/>
            </a:xfrm>
          </p:grpSpPr>
          <p:cxnSp>
            <p:nvCxnSpPr>
              <p:cNvPr id="17" name="Shape 1317">
                <a:extLst>
                  <a:ext uri="{FF2B5EF4-FFF2-40B4-BE49-F238E27FC236}">
                    <a16:creationId xmlns:a16="http://schemas.microsoft.com/office/drawing/2014/main" id="{B808C023-85AA-4076-8694-1B3A8CD1F4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3637" y="4135969"/>
                <a:ext cx="2352679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-Concpt_Shape51">
                <a:extLst>
                  <a:ext uri="{FF2B5EF4-FFF2-40B4-BE49-F238E27FC236}">
                    <a16:creationId xmlns:a16="http://schemas.microsoft.com/office/drawing/2014/main" id="{F2ADDA59-19A7-4A8C-8347-4F1F9CD8E8F2}"/>
                  </a:ext>
                </a:extLst>
              </p:cNvPr>
              <p:cNvSpPr/>
              <p:nvPr/>
            </p:nvSpPr>
            <p:spPr>
              <a:xfrm>
                <a:off x="9729853" y="2603232"/>
                <a:ext cx="781587" cy="78158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8" name="Shape 1418">
                <a:extLst>
                  <a:ext uri="{FF2B5EF4-FFF2-40B4-BE49-F238E27FC236}">
                    <a16:creationId xmlns:a16="http://schemas.microsoft.com/office/drawing/2014/main" id="{1E4E37F5-66B3-44E0-8ABD-25886CF9C0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86317" y="2862018"/>
                <a:ext cx="1272915" cy="1272916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Shape 15-Concept19">
                <a:extLst>
                  <a:ext uri="{FF2B5EF4-FFF2-40B4-BE49-F238E27FC236}">
                    <a16:creationId xmlns:a16="http://schemas.microsoft.com/office/drawing/2014/main" id="{10C8657D-746F-40CB-BC36-FE3EA369BB70}"/>
                  </a:ext>
                </a:extLst>
              </p:cNvPr>
              <p:cNvSpPr/>
              <p:nvPr/>
            </p:nvSpPr>
            <p:spPr>
              <a:xfrm flipH="1">
                <a:off x="9748462" y="2621842"/>
                <a:ext cx="744369" cy="744368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-Concpt_Shape50">
                <a:extLst>
                  <a:ext uri="{FF2B5EF4-FFF2-40B4-BE49-F238E27FC236}">
                    <a16:creationId xmlns:a16="http://schemas.microsoft.com/office/drawing/2014/main" id="{22C769A5-B989-424E-8BFF-515BBFA2AAD0}"/>
                  </a:ext>
                </a:extLst>
              </p:cNvPr>
              <p:cNvSpPr/>
              <p:nvPr/>
            </p:nvSpPr>
            <p:spPr>
              <a:xfrm>
                <a:off x="9725661" y="3059396"/>
                <a:ext cx="74437" cy="744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3182"/>
              </a:effectLst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23" name="-Icon1623" descr=" Изобретение папируса и его использование в Древнем Египте.">
                <a:extLst>
                  <a:ext uri="{FF2B5EF4-FFF2-40B4-BE49-F238E27FC236}">
                    <a16:creationId xmlns:a16="http://schemas.microsoft.com/office/drawing/2014/main" id="{DD366CF4-5F6A-47D2-9443-96BF367B478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11128" y="2784507"/>
                <a:ext cx="416587" cy="419038"/>
              </a:xfrm>
              <a:prstGeom prst="rect">
                <a:avLst/>
              </a:prstGeom>
            </p:spPr>
          </p:pic>
          <p:sp>
            <p:nvSpPr>
              <p:cNvPr id="24" name="Shape 1724">
                <a:extLst>
                  <a:ext uri="{FF2B5EF4-FFF2-40B4-BE49-F238E27FC236}">
                    <a16:creationId xmlns:a16="http://schemas.microsoft.com/office/drawing/2014/main" id="{8AC3A072-FA2F-4803-BB9B-6277F0BFEC75}"/>
                  </a:ext>
                </a:extLst>
              </p:cNvPr>
              <p:cNvSpPr/>
              <p:nvPr/>
            </p:nvSpPr>
            <p:spPr>
              <a:xfrm>
                <a:off x="713545" y="3558680"/>
                <a:ext cx="5706053" cy="1154580"/>
              </a:xfrm>
              <a:prstGeom prst="roundRect">
                <a:avLst>
                  <a:gd name="adj" fmla="val 11721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Shape 1825">
                <a:extLst>
                  <a:ext uri="{FF2B5EF4-FFF2-40B4-BE49-F238E27FC236}">
                    <a16:creationId xmlns:a16="http://schemas.microsoft.com/office/drawing/2014/main" id="{BA168366-E561-4DF1-9A7D-8EFB5D527F25}"/>
                  </a:ext>
                </a:extLst>
              </p:cNvPr>
              <p:cNvSpPr/>
              <p:nvPr/>
            </p:nvSpPr>
            <p:spPr>
              <a:xfrm>
                <a:off x="962849" y="3720471"/>
                <a:ext cx="5222785" cy="830997"/>
              </a:xfrm>
              <a:prstGeom prst="rect">
                <a:avLst/>
              </a:prstGeom>
              <a:solidFill>
                <a:schemeClr val="accent1">
                  <a:lumMod val="100000"/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ru-RU" sz="230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Изобретение папируса и его использование в Древнем Египте.</a:t>
                </a:r>
              </a:p>
            </p:txBody>
          </p:sp>
          <p:sp>
            <p:nvSpPr>
              <p:cNvPr id="26" name="Shape 1926">
                <a:extLst>
                  <a:ext uri="{FF2B5EF4-FFF2-40B4-BE49-F238E27FC236}">
                    <a16:creationId xmlns:a16="http://schemas.microsoft.com/office/drawing/2014/main" id="{4F1C5205-68B6-43A2-A4C6-E7294454855E}"/>
                  </a:ext>
                </a:extLst>
              </p:cNvPr>
              <p:cNvSpPr/>
              <p:nvPr/>
            </p:nvSpPr>
            <p:spPr>
              <a:xfrm>
                <a:off x="539628" y="3558680"/>
                <a:ext cx="340981" cy="1154581"/>
              </a:xfrm>
              <a:prstGeom prst="roundRect">
                <a:avLst>
                  <a:gd name="adj" fmla="val 39689"/>
                </a:avLst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7" name="Shape 2027">
                <a:extLst>
                  <a:ext uri="{FF2B5EF4-FFF2-40B4-BE49-F238E27FC236}">
                    <a16:creationId xmlns:a16="http://schemas.microsoft.com/office/drawing/2014/main" id="{2FE3C89C-19B3-4949-A594-8470FA027BDA}"/>
                  </a:ext>
                </a:extLst>
              </p:cNvPr>
              <p:cNvSpPr/>
              <p:nvPr/>
            </p:nvSpPr>
            <p:spPr>
              <a:xfrm>
                <a:off x="6292650" y="3558680"/>
                <a:ext cx="340981" cy="1154581"/>
              </a:xfrm>
              <a:prstGeom prst="roundRect">
                <a:avLst>
                  <a:gd name="adj" fmla="val 39689"/>
                </a:avLst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55" name="Group 44">
              <a:extLst>
                <a:ext uri="{FF2B5EF4-FFF2-40B4-BE49-F238E27FC236}">
                  <a16:creationId xmlns:a16="http://schemas.microsoft.com/office/drawing/2014/main" id="{33D1DC0C-07A2-4986-9458-9E6CDFEC1DB8}"/>
                </a:ext>
              </a:extLst>
            </p:cNvPr>
            <p:cNvGrpSpPr/>
            <p:nvPr/>
          </p:nvGrpSpPr>
          <p:grpSpPr>
            <a:xfrm>
              <a:off x="539628" y="3923181"/>
              <a:ext cx="11181975" cy="2264265"/>
              <a:chOff x="539628" y="3923181"/>
              <a:chExt cx="11181975" cy="2264265"/>
            </a:xfrm>
          </p:grpSpPr>
          <p:cxnSp>
            <p:nvCxnSpPr>
              <p:cNvPr id="28" name="Shape 2228">
                <a:extLst>
                  <a:ext uri="{FF2B5EF4-FFF2-40B4-BE49-F238E27FC236}">
                    <a16:creationId xmlns:a16="http://schemas.microsoft.com/office/drawing/2014/main" id="{D3417F63-73D4-4255-9A12-C5DF37F7D2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33634" y="5610156"/>
                <a:ext cx="3420356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-Concpt_Shape54">
                <a:extLst>
                  <a:ext uri="{FF2B5EF4-FFF2-40B4-BE49-F238E27FC236}">
                    <a16:creationId xmlns:a16="http://schemas.microsoft.com/office/drawing/2014/main" id="{35C53888-60FC-418D-A13A-FCF236A7A04A}"/>
                  </a:ext>
                </a:extLst>
              </p:cNvPr>
              <p:cNvSpPr/>
              <p:nvPr/>
            </p:nvSpPr>
            <p:spPr>
              <a:xfrm>
                <a:off x="10940016" y="3923181"/>
                <a:ext cx="781587" cy="78158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29" name="Shape 2329">
                <a:extLst>
                  <a:ext uri="{FF2B5EF4-FFF2-40B4-BE49-F238E27FC236}">
                    <a16:creationId xmlns:a16="http://schemas.microsoft.com/office/drawing/2014/main" id="{202C3922-3E4E-46BE-B332-DCF8430212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57898" y="4320223"/>
                <a:ext cx="1289938" cy="1289939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Shape 24-Concept30">
                <a:extLst>
                  <a:ext uri="{FF2B5EF4-FFF2-40B4-BE49-F238E27FC236}">
                    <a16:creationId xmlns:a16="http://schemas.microsoft.com/office/drawing/2014/main" id="{869B146B-E610-465E-87B7-1FFF119485D1}"/>
                  </a:ext>
                </a:extLst>
              </p:cNvPr>
              <p:cNvSpPr/>
              <p:nvPr/>
            </p:nvSpPr>
            <p:spPr>
              <a:xfrm flipH="1">
                <a:off x="10958626" y="3941790"/>
                <a:ext cx="744369" cy="74436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3" name="-Concpt_Shape53">
                <a:extLst>
                  <a:ext uri="{FF2B5EF4-FFF2-40B4-BE49-F238E27FC236}">
                    <a16:creationId xmlns:a16="http://schemas.microsoft.com/office/drawing/2014/main" id="{F0A9A724-396C-4F7C-A0C0-8BE44B466B9B}"/>
                  </a:ext>
                </a:extLst>
              </p:cNvPr>
              <p:cNvSpPr/>
              <p:nvPr/>
            </p:nvSpPr>
            <p:spPr>
              <a:xfrm>
                <a:off x="10935825" y="4379344"/>
                <a:ext cx="74436" cy="744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3182"/>
              </a:effectLst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34" name="-Icon2534" descr=" Способы хранения и передачи информации на пергаменте и папирусе.">
                <a:extLst>
                  <a:ext uri="{FF2B5EF4-FFF2-40B4-BE49-F238E27FC236}">
                    <a16:creationId xmlns:a16="http://schemas.microsoft.com/office/drawing/2014/main" id="{3CDC5868-6931-4368-8C02-C820355314A1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21299" y="4104455"/>
                <a:ext cx="416587" cy="419038"/>
              </a:xfrm>
              <a:prstGeom prst="rect">
                <a:avLst/>
              </a:prstGeom>
            </p:spPr>
          </p:pic>
          <p:sp>
            <p:nvSpPr>
              <p:cNvPr id="35" name="Shape 2635">
                <a:extLst>
                  <a:ext uri="{FF2B5EF4-FFF2-40B4-BE49-F238E27FC236}">
                    <a16:creationId xmlns:a16="http://schemas.microsoft.com/office/drawing/2014/main" id="{64BF9058-1EFB-4585-8174-CE540F68DFEC}"/>
                  </a:ext>
                </a:extLst>
              </p:cNvPr>
              <p:cNvSpPr/>
              <p:nvPr/>
            </p:nvSpPr>
            <p:spPr>
              <a:xfrm>
                <a:off x="713545" y="5032865"/>
                <a:ext cx="5706057" cy="1154580"/>
              </a:xfrm>
              <a:prstGeom prst="roundRect">
                <a:avLst>
                  <a:gd name="adj" fmla="val 11721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Shape 2736">
                <a:extLst>
                  <a:ext uri="{FF2B5EF4-FFF2-40B4-BE49-F238E27FC236}">
                    <a16:creationId xmlns:a16="http://schemas.microsoft.com/office/drawing/2014/main" id="{D53F654C-1A19-4FF6-AB19-D5B21CFC3826}"/>
                  </a:ext>
                </a:extLst>
              </p:cNvPr>
              <p:cNvSpPr/>
              <p:nvPr/>
            </p:nvSpPr>
            <p:spPr>
              <a:xfrm>
                <a:off x="962849" y="5210043"/>
                <a:ext cx="5222784" cy="800219"/>
              </a:xfrm>
              <a:prstGeom prst="rect">
                <a:avLst/>
              </a:prstGeom>
              <a:solidFill>
                <a:schemeClr val="accent1">
                  <a:lumMod val="100000"/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pAutoFit/>
              </a:bodyPr>
              <a:lstStyle/>
              <a:p>
                <a:r>
                  <a:rPr lang="ru-RU" sz="2300">
                    <a:solidFill>
                      <a:schemeClr val="tx1"/>
                    </a:solidFill>
                    <a:latin typeface="Calibri" panose="020F0502020204030204" pitchFamily="34" charset="0"/>
                  </a:rPr>
                  <a:t>Способы хранения и передачи информации на пергаменте и папирусе.</a:t>
                </a:r>
              </a:p>
            </p:txBody>
          </p:sp>
          <p:sp>
            <p:nvSpPr>
              <p:cNvPr id="37" name="Shape 2837">
                <a:extLst>
                  <a:ext uri="{FF2B5EF4-FFF2-40B4-BE49-F238E27FC236}">
                    <a16:creationId xmlns:a16="http://schemas.microsoft.com/office/drawing/2014/main" id="{43687863-9DB4-4D78-B21A-DD2BAD12018C}"/>
                  </a:ext>
                </a:extLst>
              </p:cNvPr>
              <p:cNvSpPr/>
              <p:nvPr/>
            </p:nvSpPr>
            <p:spPr>
              <a:xfrm>
                <a:off x="539628" y="5032865"/>
                <a:ext cx="340981" cy="1154581"/>
              </a:xfrm>
              <a:prstGeom prst="roundRect">
                <a:avLst>
                  <a:gd name="adj" fmla="val 39689"/>
                </a:avLst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8" name="Shape 2938">
                <a:extLst>
                  <a:ext uri="{FF2B5EF4-FFF2-40B4-BE49-F238E27FC236}">
                    <a16:creationId xmlns:a16="http://schemas.microsoft.com/office/drawing/2014/main" id="{B310D4D6-12F5-4EB6-88A4-1ECFEE901A17}"/>
                  </a:ext>
                </a:extLst>
              </p:cNvPr>
              <p:cNvSpPr/>
              <p:nvPr/>
            </p:nvSpPr>
            <p:spPr>
              <a:xfrm>
                <a:off x="6292649" y="5032865"/>
                <a:ext cx="340981" cy="1154581"/>
              </a:xfrm>
              <a:prstGeom prst="roundRect">
                <a:avLst>
                  <a:gd name="adj" fmla="val 39689"/>
                </a:avLst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2" name="-SlideTitle">
            <a:extLst>
              <a:ext uri="{FF2B5EF4-FFF2-40B4-BE49-F238E27FC236}">
                <a16:creationId xmlns:a16="http://schemas.microsoft.com/office/drawing/2014/main" id="{4011E122-3B5C-4249-BAE3-A9F5A0BC851D}"/>
              </a:ext>
            </a:extLst>
          </p:cNvPr>
          <p:cNvSpPr txBox="1"/>
          <p:nvPr/>
        </p:nvSpPr>
        <p:spPr>
          <a:xfrm>
            <a:off x="487680" y="255966"/>
            <a:ext cx="96012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ru-RU" sz="3200" b="1">
                <a:latin typeface="Calibri Light" panose="020F0302020204030204" pitchFamily="34" charset="0"/>
              </a:rPr>
              <a:t>ПЕРГАМЕНТ И ПАПИРУС 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1084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3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3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19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19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9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9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9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91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 autoUpdateAnimBg="0"/>
      <p:bldP spid="58" grpId="0" animBg="1" autoUpdateAnimBg="0"/>
      <p:bldP spid="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-Concpt_Shape32PR">
            <a:extLst>
              <a:ext uri="{FF2B5EF4-FFF2-40B4-BE49-F238E27FC236}">
                <a16:creationId xmlns:a16="http://schemas.microsoft.com/office/drawing/2014/main" id="{7E8B66FB-4DB9-4353-A4F8-0F8F81955AFF}"/>
              </a:ext>
            </a:extLst>
          </p:cNvPr>
          <p:cNvSpPr/>
          <p:nvPr/>
        </p:nvSpPr>
        <p:spPr>
          <a:xfrm>
            <a:off x="11460482" y="-73152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-Concpt_Shape33">
            <a:extLst>
              <a:ext uri="{FF2B5EF4-FFF2-40B4-BE49-F238E27FC236}">
                <a16:creationId xmlns:a16="http://schemas.microsoft.com/office/drawing/2014/main" id="{ED3DB562-E586-4E9A-849A-BF38DE6C88BB}"/>
              </a:ext>
            </a:extLst>
          </p:cNvPr>
          <p:cNvSpPr/>
          <p:nvPr/>
        </p:nvSpPr>
        <p:spPr>
          <a:xfrm>
            <a:off x="11455281" y="297807"/>
            <a:ext cx="438912" cy="438912"/>
          </a:xfrm>
          <a:prstGeom prst="donut">
            <a:avLst>
              <a:gd name="adj" fmla="val 22500"/>
            </a:avLst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31" name="Group 23">
            <a:extLst>
              <a:ext uri="{FF2B5EF4-FFF2-40B4-BE49-F238E27FC236}">
                <a16:creationId xmlns:a16="http://schemas.microsoft.com/office/drawing/2014/main" id="{27866811-0E49-4BA8-9F93-B6F1BFAA6924}"/>
              </a:ext>
            </a:extLst>
          </p:cNvPr>
          <p:cNvGrpSpPr/>
          <p:nvPr/>
        </p:nvGrpSpPr>
        <p:grpSpPr>
          <a:xfrm>
            <a:off x="455412" y="1097280"/>
            <a:ext cx="6935655" cy="4607449"/>
            <a:chOff x="455412" y="1097280"/>
            <a:chExt cx="6935655" cy="4607449"/>
          </a:xfrm>
        </p:grpSpPr>
        <p:grpSp>
          <p:nvGrpSpPr>
            <p:cNvPr id="27" name="Group 21">
              <a:extLst>
                <a:ext uri="{FF2B5EF4-FFF2-40B4-BE49-F238E27FC236}">
                  <a16:creationId xmlns:a16="http://schemas.microsoft.com/office/drawing/2014/main" id="{C8848157-8F2F-42E1-9940-2B45819963CE}"/>
                </a:ext>
              </a:extLst>
            </p:cNvPr>
            <p:cNvGrpSpPr/>
            <p:nvPr/>
          </p:nvGrpSpPr>
          <p:grpSpPr>
            <a:xfrm>
              <a:off x="455412" y="4452986"/>
              <a:ext cx="6935655" cy="1251743"/>
              <a:chOff x="455412" y="4452986"/>
              <a:chExt cx="6935655" cy="1251743"/>
            </a:xfrm>
          </p:grpSpPr>
          <p:sp>
            <p:nvSpPr>
              <p:cNvPr id="26" name="-Concpt_Shape26">
                <a:extLst>
                  <a:ext uri="{FF2B5EF4-FFF2-40B4-BE49-F238E27FC236}">
                    <a16:creationId xmlns:a16="http://schemas.microsoft.com/office/drawing/2014/main" id="{7CDD7334-E544-4503-BE7F-4A14EF4A3407}"/>
                  </a:ext>
                </a:extLst>
              </p:cNvPr>
              <p:cNvSpPr/>
              <p:nvPr/>
            </p:nvSpPr>
            <p:spPr>
              <a:xfrm>
                <a:off x="455412" y="4452986"/>
                <a:ext cx="1251742" cy="125174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" name="Shape 33">
                <a:extLst>
                  <a:ext uri="{FF2B5EF4-FFF2-40B4-BE49-F238E27FC236}">
                    <a16:creationId xmlns:a16="http://schemas.microsoft.com/office/drawing/2014/main" id="{E2F6DE77-D12F-42A7-9CF6-5ED9169574EC}"/>
                  </a:ext>
                </a:extLst>
              </p:cNvPr>
              <p:cNvSpPr/>
              <p:nvPr/>
            </p:nvSpPr>
            <p:spPr>
              <a:xfrm>
                <a:off x="1875259" y="4482790"/>
                <a:ext cx="5515808" cy="1200329"/>
              </a:xfrm>
              <a:prstGeom prst="rect">
                <a:avLst/>
              </a:prstGeom>
              <a:solidFill>
                <a:schemeClr val="accent1">
                  <a:lumMod val="100000"/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r>
                  <a:rPr lang="ru-RU" sz="240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Изобретение книгопечатания в Древней Китае и использование глиняных табличек.</a:t>
                </a:r>
              </a:p>
            </p:txBody>
          </p:sp>
          <p:sp>
            <p:nvSpPr>
              <p:cNvPr id="4" name="Shape 4-Concept4">
                <a:extLst>
                  <a:ext uri="{FF2B5EF4-FFF2-40B4-BE49-F238E27FC236}">
                    <a16:creationId xmlns:a16="http://schemas.microsoft.com/office/drawing/2014/main" id="{E1B3EBF7-CFD5-47AA-82BE-E8E5C6921B4C}"/>
                  </a:ext>
                </a:extLst>
              </p:cNvPr>
              <p:cNvSpPr/>
              <p:nvPr/>
            </p:nvSpPr>
            <p:spPr>
              <a:xfrm>
                <a:off x="485215" y="4482790"/>
                <a:ext cx="1192136" cy="11921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-Concpt_Shape25">
                <a:extLst>
                  <a:ext uri="{FF2B5EF4-FFF2-40B4-BE49-F238E27FC236}">
                    <a16:creationId xmlns:a16="http://schemas.microsoft.com/office/drawing/2014/main" id="{F6C8804C-DBDB-4013-BAC7-2B0696B2A596}"/>
                  </a:ext>
                </a:extLst>
              </p:cNvPr>
              <p:cNvSpPr/>
              <p:nvPr/>
            </p:nvSpPr>
            <p:spPr>
              <a:xfrm>
                <a:off x="510746" y="5326249"/>
                <a:ext cx="119214" cy="1192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21111"/>
              </a:effectLst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8" name="-Icon58" descr=" Изобретение книгопечатания в Древней Китае и использование глиняных табличек.">
                <a:extLst>
                  <a:ext uri="{FF2B5EF4-FFF2-40B4-BE49-F238E27FC236}">
                    <a16:creationId xmlns:a16="http://schemas.microsoft.com/office/drawing/2014/main" id="{1886F48F-4E16-45C8-BB02-A2340A689CF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866" y="4765441"/>
                <a:ext cx="623172" cy="626837"/>
              </a:xfrm>
              <a:prstGeom prst="rect">
                <a:avLst/>
              </a:prstGeom>
            </p:spPr>
          </p:pic>
        </p:grpSp>
        <p:grpSp>
          <p:nvGrpSpPr>
            <p:cNvPr id="30" name="Group 22">
              <a:extLst>
                <a:ext uri="{FF2B5EF4-FFF2-40B4-BE49-F238E27FC236}">
                  <a16:creationId xmlns:a16="http://schemas.microsoft.com/office/drawing/2014/main" id="{445E510E-C6BB-425D-9833-271A77B1E3E5}"/>
                </a:ext>
              </a:extLst>
            </p:cNvPr>
            <p:cNvGrpSpPr/>
            <p:nvPr/>
          </p:nvGrpSpPr>
          <p:grpSpPr>
            <a:xfrm>
              <a:off x="455412" y="1097280"/>
              <a:ext cx="6935655" cy="2101732"/>
              <a:chOff x="455412" y="1097280"/>
              <a:chExt cx="6935655" cy="2101732"/>
            </a:xfrm>
          </p:grpSpPr>
          <p:sp>
            <p:nvSpPr>
              <p:cNvPr id="29" name="-Concpt_Shape29">
                <a:extLst>
                  <a:ext uri="{FF2B5EF4-FFF2-40B4-BE49-F238E27FC236}">
                    <a16:creationId xmlns:a16="http://schemas.microsoft.com/office/drawing/2014/main" id="{EC495A9B-1CDB-4B44-8397-6C6987020F64}"/>
                  </a:ext>
                </a:extLst>
              </p:cNvPr>
              <p:cNvSpPr/>
              <p:nvPr/>
            </p:nvSpPr>
            <p:spPr>
              <a:xfrm>
                <a:off x="455412" y="1947270"/>
                <a:ext cx="1251742" cy="125174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Shape 79">
                <a:extLst>
                  <a:ext uri="{FF2B5EF4-FFF2-40B4-BE49-F238E27FC236}">
                    <a16:creationId xmlns:a16="http://schemas.microsoft.com/office/drawing/2014/main" id="{CC62538E-9BD3-45F9-AD70-AB6321DF3BE4}"/>
                  </a:ext>
                </a:extLst>
              </p:cNvPr>
              <p:cNvSpPr/>
              <p:nvPr/>
            </p:nvSpPr>
            <p:spPr>
              <a:xfrm>
                <a:off x="1875259" y="1977073"/>
                <a:ext cx="5515808" cy="1200329"/>
              </a:xfrm>
              <a:prstGeom prst="rect">
                <a:avLst/>
              </a:prstGeom>
              <a:solidFill>
                <a:schemeClr val="accent1">
                  <a:lumMod val="100000"/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r>
                  <a:rPr lang="ru-RU" sz="240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Изобретение книгопечатания с помощью деревянных блоков и типографии в Средневековой Европе.</a:t>
                </a:r>
              </a:p>
            </p:txBody>
          </p:sp>
          <p:sp>
            <p:nvSpPr>
              <p:cNvPr id="10" name="Shape 8-Concept10">
                <a:extLst>
                  <a:ext uri="{FF2B5EF4-FFF2-40B4-BE49-F238E27FC236}">
                    <a16:creationId xmlns:a16="http://schemas.microsoft.com/office/drawing/2014/main" id="{D0360230-BBBD-48AF-AC59-B7F04030C47D}"/>
                  </a:ext>
                </a:extLst>
              </p:cNvPr>
              <p:cNvSpPr/>
              <p:nvPr/>
            </p:nvSpPr>
            <p:spPr>
              <a:xfrm>
                <a:off x="485215" y="1977073"/>
                <a:ext cx="1192136" cy="11921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-Concpt_Shape28">
                <a:extLst>
                  <a:ext uri="{FF2B5EF4-FFF2-40B4-BE49-F238E27FC236}">
                    <a16:creationId xmlns:a16="http://schemas.microsoft.com/office/drawing/2014/main" id="{BF73E747-1371-4354-81F8-370BFCB5279A}"/>
                  </a:ext>
                </a:extLst>
              </p:cNvPr>
              <p:cNvSpPr/>
              <p:nvPr/>
            </p:nvSpPr>
            <p:spPr>
              <a:xfrm>
                <a:off x="607613" y="2942310"/>
                <a:ext cx="119213" cy="11921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21111"/>
              </a:effectLst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-SubtitleGroup911">
                <a:extLst>
                  <a:ext uri="{FF2B5EF4-FFF2-40B4-BE49-F238E27FC236}">
                    <a16:creationId xmlns:a16="http://schemas.microsoft.com/office/drawing/2014/main" id="{73133A47-485C-4C6A-A52F-16D5E180A02D}"/>
                  </a:ext>
                </a:extLst>
              </p:cNvPr>
              <p:cNvSpPr/>
              <p:nvPr/>
            </p:nvSpPr>
            <p:spPr>
              <a:xfrm>
                <a:off x="485215" y="1097280"/>
                <a:ext cx="6652152" cy="727320"/>
              </a:xfrm>
              <a:prstGeom prst="roundRect">
                <a:avLst>
                  <a:gd name="adj" fmla="val 18607"/>
                </a:avLst>
              </a:prstGeom>
              <a:solidFill>
                <a:schemeClr val="accent1"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5" name="-Icon1015" descr=" Изобретение книгопечатания с помощью деревянных блоков и типографии в Средневековой Европе.">
                <a:extLst>
                  <a:ext uri="{FF2B5EF4-FFF2-40B4-BE49-F238E27FC236}">
                    <a16:creationId xmlns:a16="http://schemas.microsoft.com/office/drawing/2014/main" id="{4AE86235-89C3-4328-8C2D-BD1C276B3B6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866" y="2259723"/>
                <a:ext cx="623172" cy="626837"/>
              </a:xfrm>
              <a:prstGeom prst="rect">
                <a:avLst/>
              </a:prstGeom>
            </p:spPr>
          </p:pic>
        </p:grpSp>
      </p:grpSp>
      <p:pic>
        <p:nvPicPr>
          <p:cNvPr id="18" name="-Dynamic 11" descr="Abstract">
            <a:extLst>
              <a:ext uri="{FF2B5EF4-FFF2-40B4-BE49-F238E27FC236}">
                <a16:creationId xmlns:a16="http://schemas.microsoft.com/office/drawing/2014/main" id="{2A59E791-3ACE-41F4-8878-7B2CBD6457E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3" r="31093"/>
          <a:stretch/>
        </p:blipFill>
        <p:spPr>
          <a:xfrm>
            <a:off x="8708575" y="1097279"/>
            <a:ext cx="3017194" cy="5319406"/>
          </a:xfrm>
          <a:prstGeom prst="roundRect">
            <a:avLst>
              <a:gd name="adj" fmla="val 4485"/>
            </a:avLst>
          </a:prstGeom>
        </p:spPr>
      </p:pic>
      <p:sp>
        <p:nvSpPr>
          <p:cNvPr id="2" name="-SlideTitle">
            <a:extLst>
              <a:ext uri="{FF2B5EF4-FFF2-40B4-BE49-F238E27FC236}">
                <a16:creationId xmlns:a16="http://schemas.microsoft.com/office/drawing/2014/main" id="{517F6466-2B8E-493E-9860-14864F14E31C}"/>
              </a:ext>
            </a:extLst>
          </p:cNvPr>
          <p:cNvSpPr txBox="1"/>
          <p:nvPr/>
        </p:nvSpPr>
        <p:spPr>
          <a:xfrm>
            <a:off x="487680" y="255966"/>
            <a:ext cx="96012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ru-RU" sz="3200" b="1">
                <a:latin typeface="Calibri Light" panose="020F0302020204030204" pitchFamily="34" charset="0"/>
              </a:rPr>
              <a:t>КНИГОПЕЧАТАНИЕ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8981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8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98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7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7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8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8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1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1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 autoUpdateAnimBg="0"/>
      <p:bldP spid="33" grpId="0" animBg="1" autoUpdateAnimBg="0"/>
      <p:bldP spid="2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-Concpt_Shape31PR">
            <a:extLst>
              <a:ext uri="{FF2B5EF4-FFF2-40B4-BE49-F238E27FC236}">
                <a16:creationId xmlns:a16="http://schemas.microsoft.com/office/drawing/2014/main" id="{C7D61B56-1AFF-49FA-B053-EAC3CB9E3DF6}"/>
              </a:ext>
            </a:extLst>
          </p:cNvPr>
          <p:cNvSpPr/>
          <p:nvPr/>
        </p:nvSpPr>
        <p:spPr>
          <a:xfrm>
            <a:off x="11460482" y="-73152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-Concpt_Shape32">
            <a:extLst>
              <a:ext uri="{FF2B5EF4-FFF2-40B4-BE49-F238E27FC236}">
                <a16:creationId xmlns:a16="http://schemas.microsoft.com/office/drawing/2014/main" id="{1B59C082-E59C-4ED6-956A-D0146752CC1F}"/>
              </a:ext>
            </a:extLst>
          </p:cNvPr>
          <p:cNvSpPr/>
          <p:nvPr/>
        </p:nvSpPr>
        <p:spPr>
          <a:xfrm>
            <a:off x="11455281" y="297807"/>
            <a:ext cx="438912" cy="438912"/>
          </a:xfrm>
          <a:prstGeom prst="donut">
            <a:avLst>
              <a:gd name="adj" fmla="val 11200"/>
            </a:avLst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30" name="Group 26">
            <a:extLst>
              <a:ext uri="{FF2B5EF4-FFF2-40B4-BE49-F238E27FC236}">
                <a16:creationId xmlns:a16="http://schemas.microsoft.com/office/drawing/2014/main" id="{819AE1A8-BD0E-4AF4-990E-9FDF2E0C12B3}"/>
              </a:ext>
            </a:extLst>
          </p:cNvPr>
          <p:cNvGrpSpPr/>
          <p:nvPr/>
        </p:nvGrpSpPr>
        <p:grpSpPr>
          <a:xfrm>
            <a:off x="487679" y="914400"/>
            <a:ext cx="11216649" cy="5105581"/>
            <a:chOff x="487679" y="914400"/>
            <a:chExt cx="11216649" cy="5105581"/>
          </a:xfrm>
        </p:grpSpPr>
        <p:grpSp>
          <p:nvGrpSpPr>
            <p:cNvPr id="28" name="Group 24">
              <a:extLst>
                <a:ext uri="{FF2B5EF4-FFF2-40B4-BE49-F238E27FC236}">
                  <a16:creationId xmlns:a16="http://schemas.microsoft.com/office/drawing/2014/main" id="{B531DB63-308D-4AAA-9C91-1194F70E67B9}"/>
                </a:ext>
              </a:extLst>
            </p:cNvPr>
            <p:cNvGrpSpPr/>
            <p:nvPr/>
          </p:nvGrpSpPr>
          <p:grpSpPr>
            <a:xfrm>
              <a:off x="487679" y="914400"/>
              <a:ext cx="11216649" cy="5105581"/>
              <a:chOff x="487679" y="914400"/>
              <a:chExt cx="11216649" cy="5105581"/>
            </a:xfrm>
          </p:grpSpPr>
          <p:pic>
            <p:nvPicPr>
              <p:cNvPr id="5" name="-Dynamic 35" descr="Abstract">
                <a:extLst>
                  <a:ext uri="{FF2B5EF4-FFF2-40B4-BE49-F238E27FC236}">
                    <a16:creationId xmlns:a16="http://schemas.microsoft.com/office/drawing/2014/main" id="{2DE2A0CB-2707-459D-88C9-0B1760A2FB9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14" r="6514"/>
              <a:stretch/>
            </p:blipFill>
            <p:spPr>
              <a:xfrm>
                <a:off x="6088294" y="1708389"/>
                <a:ext cx="5616034" cy="4311592"/>
              </a:xfrm>
              <a:prstGeom prst="roundRect">
                <a:avLst>
                  <a:gd name="adj" fmla="val 3139"/>
                </a:avLst>
              </a:prstGeom>
            </p:spPr>
          </p:pic>
          <p:sp>
            <p:nvSpPr>
              <p:cNvPr id="6" name="Shape 46">
                <a:extLst>
                  <a:ext uri="{FF2B5EF4-FFF2-40B4-BE49-F238E27FC236}">
                    <a16:creationId xmlns:a16="http://schemas.microsoft.com/office/drawing/2014/main" id="{0665F970-F87A-435F-8FD6-8EDC9AEED650}"/>
                  </a:ext>
                </a:extLst>
              </p:cNvPr>
              <p:cNvSpPr/>
              <p:nvPr/>
            </p:nvSpPr>
            <p:spPr>
              <a:xfrm>
                <a:off x="487679" y="914400"/>
                <a:ext cx="11216641" cy="632660"/>
              </a:xfrm>
              <a:prstGeom prst="roundRect">
                <a:avLst>
                  <a:gd name="adj" fmla="val 21391"/>
                </a:avLst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-SubtitleGroup57">
                <a:extLst>
                  <a:ext uri="{FF2B5EF4-FFF2-40B4-BE49-F238E27FC236}">
                    <a16:creationId xmlns:a16="http://schemas.microsoft.com/office/drawing/2014/main" id="{315F48E8-3A8F-42A0-8AA9-65201ED1A708}"/>
                  </a:ext>
                </a:extLst>
              </p:cNvPr>
              <p:cNvSpPr/>
              <p:nvPr/>
            </p:nvSpPr>
            <p:spPr>
              <a:xfrm>
                <a:off x="661360" y="946430"/>
                <a:ext cx="11042962" cy="583151"/>
              </a:xfrm>
              <a:prstGeom prst="roundRect">
                <a:avLst>
                  <a:gd name="adj" fmla="val 23207"/>
                </a:avLst>
              </a:prstGeom>
              <a:solidFill>
                <a:schemeClr val="accent1"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Shape 68">
                <a:extLst>
                  <a:ext uri="{FF2B5EF4-FFF2-40B4-BE49-F238E27FC236}">
                    <a16:creationId xmlns:a16="http://schemas.microsoft.com/office/drawing/2014/main" id="{55DA922D-C673-42B3-8DA5-72B5291C2B9E}"/>
                  </a:ext>
                </a:extLst>
              </p:cNvPr>
              <p:cNvSpPr/>
              <p:nvPr/>
            </p:nvSpPr>
            <p:spPr>
              <a:xfrm>
                <a:off x="487680" y="1708389"/>
                <a:ext cx="5409797" cy="2101106"/>
              </a:xfrm>
              <a:prstGeom prst="roundRect">
                <a:avLst>
                  <a:gd name="adj" fmla="val 6441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Shape 79">
                <a:extLst>
                  <a:ext uri="{FF2B5EF4-FFF2-40B4-BE49-F238E27FC236}">
                    <a16:creationId xmlns:a16="http://schemas.microsoft.com/office/drawing/2014/main" id="{0D23802B-34FC-46D3-85E9-DEAF34739543}"/>
                  </a:ext>
                </a:extLst>
              </p:cNvPr>
              <p:cNvSpPr/>
              <p:nvPr/>
            </p:nvSpPr>
            <p:spPr>
              <a:xfrm>
                <a:off x="1183580" y="1969463"/>
                <a:ext cx="4713894" cy="830997"/>
              </a:xfrm>
              <a:prstGeom prst="rect">
                <a:avLst/>
              </a:prstGeom>
              <a:solidFill>
                <a:schemeClr val="accent1">
                  <a:lumMod val="100000"/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r>
                  <a:rPr lang="ru-RU" sz="240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Изобретение энциклопедий в Древней Греции и Риме.</a:t>
                </a:r>
              </a:p>
            </p:txBody>
          </p:sp>
          <p:sp>
            <p:nvSpPr>
              <p:cNvPr id="10" name="Shape 810">
                <a:extLst>
                  <a:ext uri="{FF2B5EF4-FFF2-40B4-BE49-F238E27FC236}">
                    <a16:creationId xmlns:a16="http://schemas.microsoft.com/office/drawing/2014/main" id="{F4338DEE-ED5A-45E1-94E6-40DC57066660}"/>
                  </a:ext>
                </a:extLst>
              </p:cNvPr>
              <p:cNvSpPr/>
              <p:nvPr/>
            </p:nvSpPr>
            <p:spPr>
              <a:xfrm>
                <a:off x="661360" y="2110162"/>
                <a:ext cx="462986" cy="462986"/>
              </a:xfrm>
              <a:prstGeom prst="roundRect">
                <a:avLst>
                  <a:gd name="adj" fmla="val 29230"/>
                </a:avLst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4" name="-Icon914" descr=" Изобретение энциклопедий в Древней Греции и Риме.">
                <a:extLst>
                  <a:ext uri="{FF2B5EF4-FFF2-40B4-BE49-F238E27FC236}">
                    <a16:creationId xmlns:a16="http://schemas.microsoft.com/office/drawing/2014/main" id="{9148A670-09AA-4812-93D6-6754DDCFCC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510" y="2192310"/>
                <a:ext cx="298685" cy="298685"/>
              </a:xfrm>
              <a:prstGeom prst="rect">
                <a:avLst/>
              </a:prstGeom>
            </p:spPr>
          </p:pic>
        </p:grpSp>
        <p:grpSp>
          <p:nvGrpSpPr>
            <p:cNvPr id="29" name="Group 25">
              <a:extLst>
                <a:ext uri="{FF2B5EF4-FFF2-40B4-BE49-F238E27FC236}">
                  <a16:creationId xmlns:a16="http://schemas.microsoft.com/office/drawing/2014/main" id="{9AD39956-091E-4B65-9835-1F2F419919BA}"/>
                </a:ext>
              </a:extLst>
            </p:cNvPr>
            <p:cNvGrpSpPr/>
            <p:nvPr/>
          </p:nvGrpSpPr>
          <p:grpSpPr>
            <a:xfrm>
              <a:off x="487680" y="3918876"/>
              <a:ext cx="5409797" cy="2101105"/>
              <a:chOff x="487680" y="3918876"/>
              <a:chExt cx="5409797" cy="2101105"/>
            </a:xfrm>
          </p:grpSpPr>
          <p:sp>
            <p:nvSpPr>
              <p:cNvPr id="15" name="Shape 1115">
                <a:extLst>
                  <a:ext uri="{FF2B5EF4-FFF2-40B4-BE49-F238E27FC236}">
                    <a16:creationId xmlns:a16="http://schemas.microsoft.com/office/drawing/2014/main" id="{66FCCF41-40EC-4365-8BF8-F7CDE3B2E65B}"/>
                  </a:ext>
                </a:extLst>
              </p:cNvPr>
              <p:cNvSpPr/>
              <p:nvPr/>
            </p:nvSpPr>
            <p:spPr>
              <a:xfrm>
                <a:off x="487680" y="3918876"/>
                <a:ext cx="5409797" cy="2101105"/>
              </a:xfrm>
              <a:prstGeom prst="roundRect">
                <a:avLst>
                  <a:gd name="adj" fmla="val 6441"/>
                </a:avLst>
              </a:prstGeom>
              <a:gradFill flip="none" rotWithShape="1">
                <a:gsLst>
                  <a:gs pos="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6" name="Shape 1216">
                <a:extLst>
                  <a:ext uri="{FF2B5EF4-FFF2-40B4-BE49-F238E27FC236}">
                    <a16:creationId xmlns:a16="http://schemas.microsoft.com/office/drawing/2014/main" id="{6439E99B-A308-487B-AD0F-8211EE7C15EE}"/>
                  </a:ext>
                </a:extLst>
              </p:cNvPr>
              <p:cNvSpPr/>
              <p:nvPr/>
            </p:nvSpPr>
            <p:spPr>
              <a:xfrm>
                <a:off x="1183580" y="4179948"/>
                <a:ext cx="4713897" cy="830997"/>
              </a:xfrm>
              <a:prstGeom prst="rect">
                <a:avLst/>
              </a:prstGeom>
              <a:solidFill>
                <a:schemeClr val="accent1">
                  <a:lumMod val="100000"/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r>
                  <a:rPr lang="ru-RU" sz="240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Значение энциклопедий в сборе и хранении информации.</a:t>
                </a:r>
              </a:p>
            </p:txBody>
          </p:sp>
          <p:sp>
            <p:nvSpPr>
              <p:cNvPr id="17" name="Shape 1317">
                <a:extLst>
                  <a:ext uri="{FF2B5EF4-FFF2-40B4-BE49-F238E27FC236}">
                    <a16:creationId xmlns:a16="http://schemas.microsoft.com/office/drawing/2014/main" id="{36D8C3BC-4759-4FBA-9376-2577BEE9B421}"/>
                  </a:ext>
                </a:extLst>
              </p:cNvPr>
              <p:cNvSpPr/>
              <p:nvPr/>
            </p:nvSpPr>
            <p:spPr>
              <a:xfrm>
                <a:off x="661360" y="4320647"/>
                <a:ext cx="462986" cy="462986"/>
              </a:xfrm>
              <a:prstGeom prst="roundRect">
                <a:avLst>
                  <a:gd name="adj" fmla="val 29230"/>
                </a:avLst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21" name="-Icon1421" descr=" Значение энциклопедий в сборе и хранении информации.">
                <a:extLst>
                  <a:ext uri="{FF2B5EF4-FFF2-40B4-BE49-F238E27FC236}">
                    <a16:creationId xmlns:a16="http://schemas.microsoft.com/office/drawing/2014/main" id="{0E2F5754-C79F-407E-8E79-70816AB0C28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510" y="4402797"/>
                <a:ext cx="298685" cy="298685"/>
              </a:xfrm>
              <a:prstGeom prst="rect">
                <a:avLst/>
              </a:prstGeom>
            </p:spPr>
          </p:pic>
        </p:grpSp>
      </p:grpSp>
      <p:sp>
        <p:nvSpPr>
          <p:cNvPr id="2" name="-SlideTitle">
            <a:extLst>
              <a:ext uri="{FF2B5EF4-FFF2-40B4-BE49-F238E27FC236}">
                <a16:creationId xmlns:a16="http://schemas.microsoft.com/office/drawing/2014/main" id="{65FCA936-4127-4F8B-9415-5314E6CC510F}"/>
              </a:ext>
            </a:extLst>
          </p:cNvPr>
          <p:cNvSpPr txBox="1"/>
          <p:nvPr/>
        </p:nvSpPr>
        <p:spPr>
          <a:xfrm>
            <a:off x="487680" y="255966"/>
            <a:ext cx="96012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ru-RU" sz="3200" b="1">
                <a:latin typeface="Calibri Light" panose="020F0302020204030204" pitchFamily="34" charset="0"/>
              </a:rPr>
              <a:t>ЭНЦИКЛОПЕДИИ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2746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9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9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8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4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4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98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98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 autoUpdateAnimBg="0"/>
      <p:bldP spid="32" grpId="0" animBg="1" autoUpdateAnimBg="0"/>
      <p:bldP spid="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-Concpt_Shape37PR">
            <a:extLst>
              <a:ext uri="{FF2B5EF4-FFF2-40B4-BE49-F238E27FC236}">
                <a16:creationId xmlns:a16="http://schemas.microsoft.com/office/drawing/2014/main" id="{9D01F58E-E0B1-4526-A9CA-64A27A284C3D}"/>
              </a:ext>
            </a:extLst>
          </p:cNvPr>
          <p:cNvSpPr/>
          <p:nvPr/>
        </p:nvSpPr>
        <p:spPr>
          <a:xfrm>
            <a:off x="11399521" y="-792480"/>
            <a:ext cx="1584960" cy="15849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-Concpt_Shape38">
            <a:extLst>
              <a:ext uri="{FF2B5EF4-FFF2-40B4-BE49-F238E27FC236}">
                <a16:creationId xmlns:a16="http://schemas.microsoft.com/office/drawing/2014/main" id="{7D921BBF-A4F3-4CCE-970E-0A800E02609B}"/>
              </a:ext>
            </a:extLst>
          </p:cNvPr>
          <p:cNvSpPr/>
          <p:nvPr/>
        </p:nvSpPr>
        <p:spPr>
          <a:xfrm>
            <a:off x="11393887" y="322624"/>
            <a:ext cx="475489" cy="475488"/>
          </a:xfrm>
          <a:prstGeom prst="donut">
            <a:avLst>
              <a:gd name="adj" fmla="val 15700"/>
            </a:avLst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36" name="Group 28">
            <a:extLst>
              <a:ext uri="{FF2B5EF4-FFF2-40B4-BE49-F238E27FC236}">
                <a16:creationId xmlns:a16="http://schemas.microsoft.com/office/drawing/2014/main" id="{A4DD32F9-403A-48D0-A46E-81C7C21021BE}"/>
              </a:ext>
            </a:extLst>
          </p:cNvPr>
          <p:cNvGrpSpPr/>
          <p:nvPr/>
        </p:nvGrpSpPr>
        <p:grpSpPr>
          <a:xfrm>
            <a:off x="485214" y="1097280"/>
            <a:ext cx="5496484" cy="5217564"/>
            <a:chOff x="485214" y="1097280"/>
            <a:chExt cx="5496484" cy="5217564"/>
          </a:xfrm>
        </p:grpSpPr>
        <p:grpSp>
          <p:nvGrpSpPr>
            <p:cNvPr id="32" name="Group 26">
              <a:extLst>
                <a:ext uri="{FF2B5EF4-FFF2-40B4-BE49-F238E27FC236}">
                  <a16:creationId xmlns:a16="http://schemas.microsoft.com/office/drawing/2014/main" id="{200CA922-59B5-4F4F-A065-C5BC649E2B0F}"/>
                </a:ext>
              </a:extLst>
            </p:cNvPr>
            <p:cNvGrpSpPr/>
            <p:nvPr/>
          </p:nvGrpSpPr>
          <p:grpSpPr>
            <a:xfrm>
              <a:off x="485214" y="1097280"/>
              <a:ext cx="5496484" cy="5217564"/>
              <a:chOff x="485214" y="1097280"/>
              <a:chExt cx="5496484" cy="5217564"/>
            </a:xfrm>
          </p:grpSpPr>
          <p:pic>
            <p:nvPicPr>
              <p:cNvPr id="5" name="-Dynamic 35" descr="Abstract">
                <a:extLst>
                  <a:ext uri="{FF2B5EF4-FFF2-40B4-BE49-F238E27FC236}">
                    <a16:creationId xmlns:a16="http://schemas.microsoft.com/office/drawing/2014/main" id="{AD2383F6-A236-4A1B-9779-7F2A5B3F887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30" r="14830"/>
              <a:stretch/>
            </p:blipFill>
            <p:spPr>
              <a:xfrm>
                <a:off x="485214" y="1097280"/>
                <a:ext cx="5496473" cy="5217564"/>
              </a:xfrm>
              <a:prstGeom prst="roundRect">
                <a:avLst>
                  <a:gd name="adj" fmla="val 2594"/>
                </a:avLst>
              </a:prstGeom>
            </p:spPr>
          </p:pic>
          <p:sp>
            <p:nvSpPr>
              <p:cNvPr id="6" name="Shape 46">
                <a:extLst>
                  <a:ext uri="{FF2B5EF4-FFF2-40B4-BE49-F238E27FC236}">
                    <a16:creationId xmlns:a16="http://schemas.microsoft.com/office/drawing/2014/main" id="{6E647099-AC72-4440-9CFA-6355FE076739}"/>
                  </a:ext>
                </a:extLst>
              </p:cNvPr>
              <p:cNvSpPr/>
              <p:nvPr/>
            </p:nvSpPr>
            <p:spPr>
              <a:xfrm>
                <a:off x="485215" y="1097280"/>
                <a:ext cx="5496483" cy="5217564"/>
              </a:xfrm>
              <a:prstGeom prst="roundRect">
                <a:avLst>
                  <a:gd name="adj" fmla="val 2594"/>
                </a:avLst>
              </a:prstGeom>
              <a:solidFill>
                <a:schemeClr val="tx1">
                  <a:lumMod val="100000"/>
                  <a:alpha val="5100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Shape 57">
                <a:extLst>
                  <a:ext uri="{FF2B5EF4-FFF2-40B4-BE49-F238E27FC236}">
                    <a16:creationId xmlns:a16="http://schemas.microsoft.com/office/drawing/2014/main" id="{021563D1-2609-452F-89D6-8CF6AA91E95D}"/>
                  </a:ext>
                </a:extLst>
              </p:cNvPr>
              <p:cNvSpPr/>
              <p:nvPr/>
            </p:nvSpPr>
            <p:spPr>
              <a:xfrm>
                <a:off x="485216" y="1097281"/>
                <a:ext cx="5496482" cy="68532"/>
              </a:xfrm>
              <a:prstGeom prst="roundRect">
                <a:avLst>
                  <a:gd name="adj" fmla="val 197472"/>
                </a:avLst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-SubtitleGroup68">
                <a:extLst>
                  <a:ext uri="{FF2B5EF4-FFF2-40B4-BE49-F238E27FC236}">
                    <a16:creationId xmlns:a16="http://schemas.microsoft.com/office/drawing/2014/main" id="{D1AEDA25-0289-42AC-A22C-6FF342BAF038}"/>
                  </a:ext>
                </a:extLst>
              </p:cNvPr>
              <p:cNvSpPr/>
              <p:nvPr/>
            </p:nvSpPr>
            <p:spPr>
              <a:xfrm>
                <a:off x="769641" y="1428310"/>
                <a:ext cx="5042160" cy="771743"/>
              </a:xfrm>
              <a:prstGeom prst="roundRect">
                <a:avLst>
                  <a:gd name="adj" fmla="val 17536"/>
                </a:avLst>
              </a:prstGeom>
              <a:solidFill>
                <a:schemeClr val="accent1"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-Concpt_Shape31">
                <a:extLst>
                  <a:ext uri="{FF2B5EF4-FFF2-40B4-BE49-F238E27FC236}">
                    <a16:creationId xmlns:a16="http://schemas.microsoft.com/office/drawing/2014/main" id="{2F97A3C4-385E-4C97-9125-C9D682A53419}"/>
                  </a:ext>
                </a:extLst>
              </p:cNvPr>
              <p:cNvSpPr/>
              <p:nvPr/>
            </p:nvSpPr>
            <p:spPr>
              <a:xfrm>
                <a:off x="899697" y="2264514"/>
                <a:ext cx="687115" cy="68711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Shape 79">
                <a:extLst>
                  <a:ext uri="{FF2B5EF4-FFF2-40B4-BE49-F238E27FC236}">
                    <a16:creationId xmlns:a16="http://schemas.microsoft.com/office/drawing/2014/main" id="{CAD00C02-0558-4DE3-A20D-829C1576A8CD}"/>
                  </a:ext>
                </a:extLst>
              </p:cNvPr>
              <p:cNvSpPr/>
              <p:nvPr/>
            </p:nvSpPr>
            <p:spPr>
              <a:xfrm>
                <a:off x="1660770" y="2280874"/>
                <a:ext cx="4151031" cy="1200329"/>
              </a:xfrm>
              <a:prstGeom prst="rect">
                <a:avLst/>
              </a:prstGeom>
              <a:solidFill>
                <a:schemeClr val="accent1">
                  <a:lumMod val="100000"/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r>
                  <a:rPr lang="ru-RU" sz="2400">
                    <a:solidFill>
                      <a:schemeClr val="bg1"/>
                    </a:solidFill>
                    <a:latin typeface="Calibri" panose="020F0502020204030204" pitchFamily="34" charset="0"/>
                  </a:rPr>
                  <a:t>Развитие методов шифрования информации в Древней Греции и Риме.</a:t>
                </a:r>
              </a:p>
            </p:txBody>
          </p:sp>
          <p:sp>
            <p:nvSpPr>
              <p:cNvPr id="10" name="Shape 8-Concept10">
                <a:extLst>
                  <a:ext uri="{FF2B5EF4-FFF2-40B4-BE49-F238E27FC236}">
                    <a16:creationId xmlns:a16="http://schemas.microsoft.com/office/drawing/2014/main" id="{442C191C-B482-45E4-86F9-D2265BEF88B4}"/>
                  </a:ext>
                </a:extLst>
              </p:cNvPr>
              <p:cNvSpPr/>
              <p:nvPr/>
            </p:nvSpPr>
            <p:spPr>
              <a:xfrm>
                <a:off x="916057" y="2280874"/>
                <a:ext cx="654395" cy="654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-Concpt_Shape30">
                <a:extLst>
                  <a:ext uri="{FF2B5EF4-FFF2-40B4-BE49-F238E27FC236}">
                    <a16:creationId xmlns:a16="http://schemas.microsoft.com/office/drawing/2014/main" id="{B8726CA2-936B-4756-A7C2-52808D5CA2E4}"/>
                  </a:ext>
                </a:extLst>
              </p:cNvPr>
              <p:cNvSpPr/>
              <p:nvPr/>
            </p:nvSpPr>
            <p:spPr>
              <a:xfrm>
                <a:off x="1018213" y="2840060"/>
                <a:ext cx="65439" cy="6543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1588"/>
              </a:effectLst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4" name="-Icon914" descr=" Развитие методов шифрования информации в Древней Греции и Риме.">
                <a:extLst>
                  <a:ext uri="{FF2B5EF4-FFF2-40B4-BE49-F238E27FC236}">
                    <a16:creationId xmlns:a16="http://schemas.microsoft.com/office/drawing/2014/main" id="{4643FAD2-4F27-4047-856D-145C9560818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7650" y="2402464"/>
                <a:ext cx="411216" cy="411216"/>
              </a:xfrm>
              <a:prstGeom prst="rect">
                <a:avLst/>
              </a:prstGeom>
            </p:spPr>
          </p:pic>
        </p:grpSp>
        <p:grpSp>
          <p:nvGrpSpPr>
            <p:cNvPr id="35" name="Group 27">
              <a:extLst>
                <a:ext uri="{FF2B5EF4-FFF2-40B4-BE49-F238E27FC236}">
                  <a16:creationId xmlns:a16="http://schemas.microsoft.com/office/drawing/2014/main" id="{F181702C-21B7-45AD-8980-C87D136BFEB2}"/>
                </a:ext>
              </a:extLst>
            </p:cNvPr>
            <p:cNvGrpSpPr/>
            <p:nvPr/>
          </p:nvGrpSpPr>
          <p:grpSpPr>
            <a:xfrm>
              <a:off x="899697" y="4117265"/>
              <a:ext cx="4912105" cy="1216690"/>
              <a:chOff x="899697" y="4117265"/>
              <a:chExt cx="4912105" cy="1216690"/>
            </a:xfrm>
          </p:grpSpPr>
          <p:sp>
            <p:nvSpPr>
              <p:cNvPr id="34" name="-Concpt_Shape34">
                <a:extLst>
                  <a:ext uri="{FF2B5EF4-FFF2-40B4-BE49-F238E27FC236}">
                    <a16:creationId xmlns:a16="http://schemas.microsoft.com/office/drawing/2014/main" id="{2635284C-3703-4314-8DFB-30BAA6049A6D}"/>
                  </a:ext>
                </a:extLst>
              </p:cNvPr>
              <p:cNvSpPr/>
              <p:nvPr/>
            </p:nvSpPr>
            <p:spPr>
              <a:xfrm>
                <a:off x="899697" y="4117265"/>
                <a:ext cx="687120" cy="6871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Shape 1115">
                <a:extLst>
                  <a:ext uri="{FF2B5EF4-FFF2-40B4-BE49-F238E27FC236}">
                    <a16:creationId xmlns:a16="http://schemas.microsoft.com/office/drawing/2014/main" id="{FB08EE7C-32E6-4150-9D00-E71CF3FBD5CA}"/>
                  </a:ext>
                </a:extLst>
              </p:cNvPr>
              <p:cNvSpPr/>
              <p:nvPr/>
            </p:nvSpPr>
            <p:spPr>
              <a:xfrm>
                <a:off x="1660768" y="4133626"/>
                <a:ext cx="4151034" cy="1200329"/>
              </a:xfrm>
              <a:prstGeom prst="rect">
                <a:avLst/>
              </a:prstGeom>
              <a:solidFill>
                <a:schemeClr val="accent1">
                  <a:lumMod val="100000"/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r>
                  <a:rPr lang="ru-RU" sz="2400">
                    <a:solidFill>
                      <a:schemeClr val="bg1"/>
                    </a:solidFill>
                    <a:latin typeface="Calibri" panose="020F0502020204030204" pitchFamily="34" charset="0"/>
                  </a:rPr>
                  <a:t>Примеры использования шифровальных машин и кодовых систем.</a:t>
                </a:r>
              </a:p>
            </p:txBody>
          </p:sp>
          <p:sp>
            <p:nvSpPr>
              <p:cNvPr id="16" name="Shape 12-Concept16">
                <a:extLst>
                  <a:ext uri="{FF2B5EF4-FFF2-40B4-BE49-F238E27FC236}">
                    <a16:creationId xmlns:a16="http://schemas.microsoft.com/office/drawing/2014/main" id="{F39AE541-1697-44B5-A658-CF0A778DE25A}"/>
                  </a:ext>
                </a:extLst>
              </p:cNvPr>
              <p:cNvSpPr/>
              <p:nvPr/>
            </p:nvSpPr>
            <p:spPr>
              <a:xfrm>
                <a:off x="916057" y="4133626"/>
                <a:ext cx="654400" cy="6543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-Concpt_Shape33">
                <a:extLst>
                  <a:ext uri="{FF2B5EF4-FFF2-40B4-BE49-F238E27FC236}">
                    <a16:creationId xmlns:a16="http://schemas.microsoft.com/office/drawing/2014/main" id="{EB56D23E-9D88-4FDF-8D5E-85EEBEDCE35D}"/>
                  </a:ext>
                </a:extLst>
              </p:cNvPr>
              <p:cNvSpPr/>
              <p:nvPr/>
            </p:nvSpPr>
            <p:spPr>
              <a:xfrm>
                <a:off x="907162" y="4550677"/>
                <a:ext cx="65440" cy="654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1588"/>
              </a:effectLst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20" name="-Icon1320" descr=" Примеры использования шифровальных машин и кодовых систем.">
                <a:extLst>
                  <a:ext uri="{FF2B5EF4-FFF2-40B4-BE49-F238E27FC236}">
                    <a16:creationId xmlns:a16="http://schemas.microsoft.com/office/drawing/2014/main" id="{8D6167C7-1B67-4923-987C-E2CDD960DBD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7648" y="4255215"/>
                <a:ext cx="413635" cy="411216"/>
              </a:xfrm>
              <a:prstGeom prst="rect">
                <a:avLst/>
              </a:prstGeom>
            </p:spPr>
          </p:pic>
        </p:grpSp>
      </p:grpSp>
      <p:pic>
        <p:nvPicPr>
          <p:cNvPr id="23" name="-Dynamic 14" descr="Abstract">
            <a:extLst>
              <a:ext uri="{FF2B5EF4-FFF2-40B4-BE49-F238E27FC236}">
                <a16:creationId xmlns:a16="http://schemas.microsoft.com/office/drawing/2014/main" id="{DC646B10-F8D8-4CCD-B2DA-3DA6E9ACB74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5" r="14665"/>
          <a:stretch/>
        </p:blipFill>
        <p:spPr>
          <a:xfrm>
            <a:off x="6096000" y="1097280"/>
            <a:ext cx="5629830" cy="5319197"/>
          </a:xfrm>
          <a:prstGeom prst="roundRect">
            <a:avLst>
              <a:gd name="adj" fmla="val 2544"/>
            </a:avLst>
          </a:prstGeom>
        </p:spPr>
      </p:pic>
      <p:sp>
        <p:nvSpPr>
          <p:cNvPr id="2" name="-SlideTitle">
            <a:extLst>
              <a:ext uri="{FF2B5EF4-FFF2-40B4-BE49-F238E27FC236}">
                <a16:creationId xmlns:a16="http://schemas.microsoft.com/office/drawing/2014/main" id="{90951FAC-5FC3-4423-9A6B-4280DED9518B}"/>
              </a:ext>
            </a:extLst>
          </p:cNvPr>
          <p:cNvSpPr txBox="1"/>
          <p:nvPr/>
        </p:nvSpPr>
        <p:spPr>
          <a:xfrm>
            <a:off x="487680" y="255966"/>
            <a:ext cx="96012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ru-RU" sz="3200" b="1">
                <a:latin typeface="Calibri Light" panose="020F0302020204030204" pitchFamily="34" charset="0"/>
              </a:rPr>
              <a:t>ШИФРОВАНИЕ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599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9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9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4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4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4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4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7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7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  <p:bldP spid="38" grpId="0" animBg="1" autoUpdateAnimBg="0"/>
      <p:bldP spid="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-Concpt_Shape37PR">
            <a:extLst>
              <a:ext uri="{FF2B5EF4-FFF2-40B4-BE49-F238E27FC236}">
                <a16:creationId xmlns:a16="http://schemas.microsoft.com/office/drawing/2014/main" id="{ACC3373E-9FE1-4F5A-9483-C2C72DF62483}"/>
              </a:ext>
            </a:extLst>
          </p:cNvPr>
          <p:cNvSpPr/>
          <p:nvPr/>
        </p:nvSpPr>
        <p:spPr>
          <a:xfrm>
            <a:off x="11460482" y="-73152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-Concpt_Shape38">
            <a:extLst>
              <a:ext uri="{FF2B5EF4-FFF2-40B4-BE49-F238E27FC236}">
                <a16:creationId xmlns:a16="http://schemas.microsoft.com/office/drawing/2014/main" id="{7ACD9FC1-2658-4FD6-BE31-B0ED5DBF18A8}"/>
              </a:ext>
            </a:extLst>
          </p:cNvPr>
          <p:cNvSpPr/>
          <p:nvPr/>
        </p:nvSpPr>
        <p:spPr>
          <a:xfrm>
            <a:off x="11455281" y="297807"/>
            <a:ext cx="438912" cy="438912"/>
          </a:xfrm>
          <a:prstGeom prst="donut">
            <a:avLst>
              <a:gd name="adj" fmla="val 11400"/>
            </a:avLst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36" name="Group 28">
            <a:extLst>
              <a:ext uri="{FF2B5EF4-FFF2-40B4-BE49-F238E27FC236}">
                <a16:creationId xmlns:a16="http://schemas.microsoft.com/office/drawing/2014/main" id="{F089FDFD-5869-4E06-8808-30A8D38B5BF1}"/>
              </a:ext>
            </a:extLst>
          </p:cNvPr>
          <p:cNvGrpSpPr/>
          <p:nvPr/>
        </p:nvGrpSpPr>
        <p:grpSpPr>
          <a:xfrm>
            <a:off x="485214" y="1097280"/>
            <a:ext cx="5496484" cy="5217564"/>
            <a:chOff x="485214" y="1097280"/>
            <a:chExt cx="5496484" cy="5217564"/>
          </a:xfrm>
        </p:grpSpPr>
        <p:grpSp>
          <p:nvGrpSpPr>
            <p:cNvPr id="32" name="Group 26">
              <a:extLst>
                <a:ext uri="{FF2B5EF4-FFF2-40B4-BE49-F238E27FC236}">
                  <a16:creationId xmlns:a16="http://schemas.microsoft.com/office/drawing/2014/main" id="{26B07047-8B3D-4C94-B6CF-484B3BDF4C94}"/>
                </a:ext>
              </a:extLst>
            </p:cNvPr>
            <p:cNvGrpSpPr/>
            <p:nvPr/>
          </p:nvGrpSpPr>
          <p:grpSpPr>
            <a:xfrm>
              <a:off x="485214" y="1097280"/>
              <a:ext cx="5496484" cy="5217564"/>
              <a:chOff x="485214" y="1097280"/>
              <a:chExt cx="5496484" cy="5217564"/>
            </a:xfrm>
          </p:grpSpPr>
          <p:pic>
            <p:nvPicPr>
              <p:cNvPr id="5" name="-Dynamic 35" descr="Abstract">
                <a:extLst>
                  <a:ext uri="{FF2B5EF4-FFF2-40B4-BE49-F238E27FC236}">
                    <a16:creationId xmlns:a16="http://schemas.microsoft.com/office/drawing/2014/main" id="{EEC9DA82-14E0-47E0-A76B-BA118A1AFF9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885" r="14885"/>
              <a:stretch/>
            </p:blipFill>
            <p:spPr>
              <a:xfrm>
                <a:off x="485214" y="1097280"/>
                <a:ext cx="5496463" cy="5217564"/>
              </a:xfrm>
              <a:prstGeom prst="roundRect">
                <a:avLst>
                  <a:gd name="adj" fmla="val 2594"/>
                </a:avLst>
              </a:prstGeom>
            </p:spPr>
          </p:pic>
          <p:sp>
            <p:nvSpPr>
              <p:cNvPr id="6" name="Shape 46">
                <a:extLst>
                  <a:ext uri="{FF2B5EF4-FFF2-40B4-BE49-F238E27FC236}">
                    <a16:creationId xmlns:a16="http://schemas.microsoft.com/office/drawing/2014/main" id="{9BD0E83F-1219-44B0-B3AB-4F4EBC658AA5}"/>
                  </a:ext>
                </a:extLst>
              </p:cNvPr>
              <p:cNvSpPr/>
              <p:nvPr/>
            </p:nvSpPr>
            <p:spPr>
              <a:xfrm>
                <a:off x="485215" y="1097280"/>
                <a:ext cx="5496483" cy="5217564"/>
              </a:xfrm>
              <a:prstGeom prst="roundRect">
                <a:avLst>
                  <a:gd name="adj" fmla="val 2594"/>
                </a:avLst>
              </a:prstGeom>
              <a:solidFill>
                <a:schemeClr val="tx1">
                  <a:lumMod val="100000"/>
                  <a:alpha val="5100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Shape 57">
                <a:extLst>
                  <a:ext uri="{FF2B5EF4-FFF2-40B4-BE49-F238E27FC236}">
                    <a16:creationId xmlns:a16="http://schemas.microsoft.com/office/drawing/2014/main" id="{30433DAC-4EEE-41BA-A599-50A19CB9EA43}"/>
                  </a:ext>
                </a:extLst>
              </p:cNvPr>
              <p:cNvSpPr/>
              <p:nvPr/>
            </p:nvSpPr>
            <p:spPr>
              <a:xfrm>
                <a:off x="485216" y="1097281"/>
                <a:ext cx="5496482" cy="68532"/>
              </a:xfrm>
              <a:prstGeom prst="roundRect">
                <a:avLst>
                  <a:gd name="adj" fmla="val 197472"/>
                </a:avLst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-SubtitleGroup68">
                <a:extLst>
                  <a:ext uri="{FF2B5EF4-FFF2-40B4-BE49-F238E27FC236}">
                    <a16:creationId xmlns:a16="http://schemas.microsoft.com/office/drawing/2014/main" id="{9E4D487F-23BC-4A3B-BC7C-AC7F4793D4FB}"/>
                  </a:ext>
                </a:extLst>
              </p:cNvPr>
              <p:cNvSpPr/>
              <p:nvPr/>
            </p:nvSpPr>
            <p:spPr>
              <a:xfrm>
                <a:off x="769641" y="1428310"/>
                <a:ext cx="5042160" cy="771743"/>
              </a:xfrm>
              <a:prstGeom prst="roundRect">
                <a:avLst>
                  <a:gd name="adj" fmla="val 17536"/>
                </a:avLst>
              </a:prstGeom>
              <a:solidFill>
                <a:schemeClr val="accent1"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" name="-Concpt_Shape31">
                <a:extLst>
                  <a:ext uri="{FF2B5EF4-FFF2-40B4-BE49-F238E27FC236}">
                    <a16:creationId xmlns:a16="http://schemas.microsoft.com/office/drawing/2014/main" id="{3AB92A13-938E-410E-B90C-5B2F5DF25300}"/>
                  </a:ext>
                </a:extLst>
              </p:cNvPr>
              <p:cNvSpPr/>
              <p:nvPr/>
            </p:nvSpPr>
            <p:spPr>
              <a:xfrm>
                <a:off x="899697" y="2264514"/>
                <a:ext cx="687115" cy="68711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Shape 79">
                <a:extLst>
                  <a:ext uri="{FF2B5EF4-FFF2-40B4-BE49-F238E27FC236}">
                    <a16:creationId xmlns:a16="http://schemas.microsoft.com/office/drawing/2014/main" id="{4C0D2FB4-FEF8-436D-B83E-E89AAD3DFC9E}"/>
                  </a:ext>
                </a:extLst>
              </p:cNvPr>
              <p:cNvSpPr/>
              <p:nvPr/>
            </p:nvSpPr>
            <p:spPr>
              <a:xfrm>
                <a:off x="1660770" y="2280874"/>
                <a:ext cx="4151031" cy="1200329"/>
              </a:xfrm>
              <a:prstGeom prst="rect">
                <a:avLst/>
              </a:prstGeom>
              <a:solidFill>
                <a:schemeClr val="accent1">
                  <a:lumMod val="100000"/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r>
                  <a:rPr lang="ru-RU" sz="2400">
                    <a:solidFill>
                      <a:schemeClr val="bg1"/>
                    </a:solidFill>
                    <a:latin typeface="Calibri" panose="020F0502020204030204" pitchFamily="34" charset="0"/>
                  </a:rPr>
                  <a:t>Прецизионные приборы для астрономии в Древней Греции и Индии.</a:t>
                </a:r>
              </a:p>
            </p:txBody>
          </p:sp>
          <p:sp>
            <p:nvSpPr>
              <p:cNvPr id="10" name="Shape 8-Concept10">
                <a:extLst>
                  <a:ext uri="{FF2B5EF4-FFF2-40B4-BE49-F238E27FC236}">
                    <a16:creationId xmlns:a16="http://schemas.microsoft.com/office/drawing/2014/main" id="{ABC45DBE-E779-4440-89CA-C10C6285BD33}"/>
                  </a:ext>
                </a:extLst>
              </p:cNvPr>
              <p:cNvSpPr/>
              <p:nvPr/>
            </p:nvSpPr>
            <p:spPr>
              <a:xfrm>
                <a:off x="916057" y="2280874"/>
                <a:ext cx="654395" cy="65439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" name="-Concpt_Shape30">
                <a:extLst>
                  <a:ext uri="{FF2B5EF4-FFF2-40B4-BE49-F238E27FC236}">
                    <a16:creationId xmlns:a16="http://schemas.microsoft.com/office/drawing/2014/main" id="{38F7138E-F29D-4B5B-87D0-5B1FC50E6430}"/>
                  </a:ext>
                </a:extLst>
              </p:cNvPr>
              <p:cNvSpPr/>
              <p:nvPr/>
            </p:nvSpPr>
            <p:spPr>
              <a:xfrm>
                <a:off x="1176333" y="2900757"/>
                <a:ext cx="65440" cy="6543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1588"/>
              </a:effectLst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4" name="-Icon914" descr=" Прецизионные приборы для астрономии в Древней Греции и Индии.">
                <a:extLst>
                  <a:ext uri="{FF2B5EF4-FFF2-40B4-BE49-F238E27FC236}">
                    <a16:creationId xmlns:a16="http://schemas.microsoft.com/office/drawing/2014/main" id="{3F46EB44-8FFF-4D20-9263-AE4CCFAB2A3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7650" y="2402464"/>
                <a:ext cx="411216" cy="411216"/>
              </a:xfrm>
              <a:prstGeom prst="rect">
                <a:avLst/>
              </a:prstGeom>
            </p:spPr>
          </p:pic>
        </p:grpSp>
        <p:grpSp>
          <p:nvGrpSpPr>
            <p:cNvPr id="35" name="Group 27">
              <a:extLst>
                <a:ext uri="{FF2B5EF4-FFF2-40B4-BE49-F238E27FC236}">
                  <a16:creationId xmlns:a16="http://schemas.microsoft.com/office/drawing/2014/main" id="{7FF87C4D-F4C8-46D0-BD82-97C03E6BB081}"/>
                </a:ext>
              </a:extLst>
            </p:cNvPr>
            <p:cNvGrpSpPr/>
            <p:nvPr/>
          </p:nvGrpSpPr>
          <p:grpSpPr>
            <a:xfrm>
              <a:off x="899697" y="4117265"/>
              <a:ext cx="4912105" cy="847358"/>
              <a:chOff x="899697" y="4117265"/>
              <a:chExt cx="4912105" cy="847358"/>
            </a:xfrm>
          </p:grpSpPr>
          <p:sp>
            <p:nvSpPr>
              <p:cNvPr id="34" name="-Concpt_Shape34">
                <a:extLst>
                  <a:ext uri="{FF2B5EF4-FFF2-40B4-BE49-F238E27FC236}">
                    <a16:creationId xmlns:a16="http://schemas.microsoft.com/office/drawing/2014/main" id="{7F96CDBF-A13F-47C3-88CF-17904893C54A}"/>
                  </a:ext>
                </a:extLst>
              </p:cNvPr>
              <p:cNvSpPr/>
              <p:nvPr/>
            </p:nvSpPr>
            <p:spPr>
              <a:xfrm>
                <a:off x="899697" y="4117265"/>
                <a:ext cx="687120" cy="68712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Shape 1115">
                <a:extLst>
                  <a:ext uri="{FF2B5EF4-FFF2-40B4-BE49-F238E27FC236}">
                    <a16:creationId xmlns:a16="http://schemas.microsoft.com/office/drawing/2014/main" id="{43A17032-81AD-4F89-AC58-B49A91DDB575}"/>
                  </a:ext>
                </a:extLst>
              </p:cNvPr>
              <p:cNvSpPr/>
              <p:nvPr/>
            </p:nvSpPr>
            <p:spPr>
              <a:xfrm>
                <a:off x="1660768" y="4133626"/>
                <a:ext cx="4151034" cy="830997"/>
              </a:xfrm>
              <a:prstGeom prst="rect">
                <a:avLst/>
              </a:prstGeom>
              <a:solidFill>
                <a:schemeClr val="accent1">
                  <a:lumMod val="100000"/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r>
                  <a:rPr lang="ru-RU" sz="2400">
                    <a:solidFill>
                      <a:schemeClr val="bg1"/>
                    </a:solidFill>
                    <a:latin typeface="Calibri" panose="020F0502020204030204" pitchFamily="34" charset="0"/>
                  </a:rPr>
                  <a:t>Изобретение компаса и его использование в навигации.</a:t>
                </a:r>
              </a:p>
            </p:txBody>
          </p:sp>
          <p:sp>
            <p:nvSpPr>
              <p:cNvPr id="16" name="Shape 12-Concept16">
                <a:extLst>
                  <a:ext uri="{FF2B5EF4-FFF2-40B4-BE49-F238E27FC236}">
                    <a16:creationId xmlns:a16="http://schemas.microsoft.com/office/drawing/2014/main" id="{1B10F292-17A2-4302-9A36-3A8E0BE3D508}"/>
                  </a:ext>
                </a:extLst>
              </p:cNvPr>
              <p:cNvSpPr/>
              <p:nvPr/>
            </p:nvSpPr>
            <p:spPr>
              <a:xfrm>
                <a:off x="916057" y="4133626"/>
                <a:ext cx="654400" cy="6543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-Concpt_Shape33">
                <a:extLst>
                  <a:ext uri="{FF2B5EF4-FFF2-40B4-BE49-F238E27FC236}">
                    <a16:creationId xmlns:a16="http://schemas.microsoft.com/office/drawing/2014/main" id="{D734EC88-999E-4AB4-80D2-4EF624F5410D}"/>
                  </a:ext>
                </a:extLst>
              </p:cNvPr>
              <p:cNvSpPr/>
              <p:nvPr/>
            </p:nvSpPr>
            <p:spPr>
              <a:xfrm>
                <a:off x="1176335" y="4753513"/>
                <a:ext cx="65440" cy="654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11588"/>
              </a:effectLst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20" name="-Icon1320" descr=" Изобретение компаса и его использование в навигации.">
                <a:extLst>
                  <a:ext uri="{FF2B5EF4-FFF2-40B4-BE49-F238E27FC236}">
                    <a16:creationId xmlns:a16="http://schemas.microsoft.com/office/drawing/2014/main" id="{A7102678-7E53-4CFE-A3E3-30850DCDE4F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7648" y="4255215"/>
                <a:ext cx="413635" cy="411216"/>
              </a:xfrm>
              <a:prstGeom prst="rect">
                <a:avLst/>
              </a:prstGeom>
            </p:spPr>
          </p:pic>
        </p:grpSp>
      </p:grpSp>
      <p:pic>
        <p:nvPicPr>
          <p:cNvPr id="23" name="-Dynamic 14" descr="Abstract">
            <a:extLst>
              <a:ext uri="{FF2B5EF4-FFF2-40B4-BE49-F238E27FC236}">
                <a16:creationId xmlns:a16="http://schemas.microsoft.com/office/drawing/2014/main" id="{51D1D8C9-4B06-4053-9A0A-062D0DEF15A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0" r="14720"/>
          <a:stretch/>
        </p:blipFill>
        <p:spPr>
          <a:xfrm>
            <a:off x="6096000" y="1097280"/>
            <a:ext cx="5629839" cy="5319197"/>
          </a:xfrm>
          <a:prstGeom prst="roundRect">
            <a:avLst>
              <a:gd name="adj" fmla="val 2544"/>
            </a:avLst>
          </a:prstGeom>
        </p:spPr>
      </p:pic>
      <p:sp>
        <p:nvSpPr>
          <p:cNvPr id="2" name="-SlideTitle">
            <a:extLst>
              <a:ext uri="{FF2B5EF4-FFF2-40B4-BE49-F238E27FC236}">
                <a16:creationId xmlns:a16="http://schemas.microsoft.com/office/drawing/2014/main" id="{E4EA3DC8-2777-4CDE-9B23-B1D2A5E93AAE}"/>
              </a:ext>
            </a:extLst>
          </p:cNvPr>
          <p:cNvSpPr txBox="1"/>
          <p:nvPr/>
        </p:nvSpPr>
        <p:spPr>
          <a:xfrm>
            <a:off x="487680" y="255966"/>
            <a:ext cx="96012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ru-RU" sz="3200" b="1">
                <a:latin typeface="Calibri Light" panose="020F0302020204030204" pitchFamily="34" charset="0"/>
              </a:rPr>
              <a:t>АСТРОНОМИЯ И НАВИГАЦИЯ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793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14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14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9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9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13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13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69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69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  <p:bldP spid="38" grpId="0" animBg="1" autoUpdateAnimBg="0"/>
      <p:bldP spid="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-Concpt_Shape32PR">
            <a:extLst>
              <a:ext uri="{FF2B5EF4-FFF2-40B4-BE49-F238E27FC236}">
                <a16:creationId xmlns:a16="http://schemas.microsoft.com/office/drawing/2014/main" id="{81CF6302-E46B-42B5-BEBB-1387C50875C2}"/>
              </a:ext>
            </a:extLst>
          </p:cNvPr>
          <p:cNvSpPr/>
          <p:nvPr/>
        </p:nvSpPr>
        <p:spPr>
          <a:xfrm>
            <a:off x="11399521" y="-792480"/>
            <a:ext cx="1584960" cy="158496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-Concpt_Shape33">
            <a:extLst>
              <a:ext uri="{FF2B5EF4-FFF2-40B4-BE49-F238E27FC236}">
                <a16:creationId xmlns:a16="http://schemas.microsoft.com/office/drawing/2014/main" id="{1A83A766-3073-4D93-AF97-F3A0D90E1DDA}"/>
              </a:ext>
            </a:extLst>
          </p:cNvPr>
          <p:cNvSpPr/>
          <p:nvPr/>
        </p:nvSpPr>
        <p:spPr>
          <a:xfrm>
            <a:off x="11393887" y="322624"/>
            <a:ext cx="475489" cy="475488"/>
          </a:xfrm>
          <a:prstGeom prst="donut">
            <a:avLst>
              <a:gd name="adj" fmla="val 18900"/>
            </a:avLst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31" name="Group 23">
            <a:extLst>
              <a:ext uri="{FF2B5EF4-FFF2-40B4-BE49-F238E27FC236}">
                <a16:creationId xmlns:a16="http://schemas.microsoft.com/office/drawing/2014/main" id="{AEBADE71-04BF-4B3B-A07F-E114604E4201}"/>
              </a:ext>
            </a:extLst>
          </p:cNvPr>
          <p:cNvGrpSpPr/>
          <p:nvPr/>
        </p:nvGrpSpPr>
        <p:grpSpPr>
          <a:xfrm>
            <a:off x="436560" y="1097280"/>
            <a:ext cx="6954507" cy="4607449"/>
            <a:chOff x="436560" y="1097280"/>
            <a:chExt cx="6954507" cy="4607449"/>
          </a:xfrm>
        </p:grpSpPr>
        <p:grpSp>
          <p:nvGrpSpPr>
            <p:cNvPr id="27" name="Group 21">
              <a:extLst>
                <a:ext uri="{FF2B5EF4-FFF2-40B4-BE49-F238E27FC236}">
                  <a16:creationId xmlns:a16="http://schemas.microsoft.com/office/drawing/2014/main" id="{D1C56239-0C29-4F77-9079-4345568D516C}"/>
                </a:ext>
              </a:extLst>
            </p:cNvPr>
            <p:cNvGrpSpPr/>
            <p:nvPr/>
          </p:nvGrpSpPr>
          <p:grpSpPr>
            <a:xfrm>
              <a:off x="436560" y="4452986"/>
              <a:ext cx="6954507" cy="1251743"/>
              <a:chOff x="436560" y="4452986"/>
              <a:chExt cx="6954507" cy="1251743"/>
            </a:xfrm>
          </p:grpSpPr>
          <p:sp>
            <p:nvSpPr>
              <p:cNvPr id="26" name="-Concpt_Shape26">
                <a:extLst>
                  <a:ext uri="{FF2B5EF4-FFF2-40B4-BE49-F238E27FC236}">
                    <a16:creationId xmlns:a16="http://schemas.microsoft.com/office/drawing/2014/main" id="{707A6AEB-B18E-4A13-BF76-934B92F7E4D9}"/>
                  </a:ext>
                </a:extLst>
              </p:cNvPr>
              <p:cNvSpPr/>
              <p:nvPr/>
            </p:nvSpPr>
            <p:spPr>
              <a:xfrm>
                <a:off x="455412" y="4452986"/>
                <a:ext cx="1251742" cy="1251743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" name="Shape 33">
                <a:extLst>
                  <a:ext uri="{FF2B5EF4-FFF2-40B4-BE49-F238E27FC236}">
                    <a16:creationId xmlns:a16="http://schemas.microsoft.com/office/drawing/2014/main" id="{7EEC4BB3-B7CE-4318-9890-767EEE4ADC66}"/>
                  </a:ext>
                </a:extLst>
              </p:cNvPr>
              <p:cNvSpPr/>
              <p:nvPr/>
            </p:nvSpPr>
            <p:spPr>
              <a:xfrm>
                <a:off x="1875259" y="4482790"/>
                <a:ext cx="5515808" cy="1200329"/>
              </a:xfrm>
              <a:prstGeom prst="rect">
                <a:avLst/>
              </a:prstGeom>
              <a:solidFill>
                <a:schemeClr val="accent1">
                  <a:lumMod val="100000"/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r>
                  <a:rPr lang="ru-RU" sz="2400">
                    <a:solidFill>
                      <a:schemeClr val="tx1"/>
                    </a:solidFill>
                    <a:latin typeface="Calibri" panose="020F0502020204030204" pitchFamily="34" charset="0"/>
                  </a:rPr>
                  <a:t>Улучшение оптических приборов и переменных линз в Древнем Египте и Риме.</a:t>
                </a:r>
              </a:p>
            </p:txBody>
          </p:sp>
          <p:sp>
            <p:nvSpPr>
              <p:cNvPr id="4" name="Shape 4-Concept4">
                <a:extLst>
                  <a:ext uri="{FF2B5EF4-FFF2-40B4-BE49-F238E27FC236}">
                    <a16:creationId xmlns:a16="http://schemas.microsoft.com/office/drawing/2014/main" id="{2D027FF3-59ED-43F2-801F-4144191F96D6}"/>
                  </a:ext>
                </a:extLst>
              </p:cNvPr>
              <p:cNvSpPr/>
              <p:nvPr/>
            </p:nvSpPr>
            <p:spPr>
              <a:xfrm>
                <a:off x="485215" y="4482790"/>
                <a:ext cx="1192136" cy="11921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5" name="-Concpt_Shape25">
                <a:extLst>
                  <a:ext uri="{FF2B5EF4-FFF2-40B4-BE49-F238E27FC236}">
                    <a16:creationId xmlns:a16="http://schemas.microsoft.com/office/drawing/2014/main" id="{239A0CF4-2046-4AA8-884C-3DB8ED681EBF}"/>
                  </a:ext>
                </a:extLst>
              </p:cNvPr>
              <p:cNvSpPr/>
              <p:nvPr/>
            </p:nvSpPr>
            <p:spPr>
              <a:xfrm>
                <a:off x="436560" y="5132986"/>
                <a:ext cx="119213" cy="1192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21111"/>
              </a:effectLst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8" name="-Icon58" descr=" Улучшение оптических приборов и переменных линз в Древнем Египте и Риме.">
                <a:extLst>
                  <a:ext uri="{FF2B5EF4-FFF2-40B4-BE49-F238E27FC236}">
                    <a16:creationId xmlns:a16="http://schemas.microsoft.com/office/drawing/2014/main" id="{96A442B9-5DBC-4F2A-9DF3-BBB67771EDA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866" y="4765441"/>
                <a:ext cx="623172" cy="626837"/>
              </a:xfrm>
              <a:prstGeom prst="rect">
                <a:avLst/>
              </a:prstGeom>
            </p:spPr>
          </p:pic>
        </p:grpSp>
        <p:grpSp>
          <p:nvGrpSpPr>
            <p:cNvPr id="30" name="Group 22">
              <a:extLst>
                <a:ext uri="{FF2B5EF4-FFF2-40B4-BE49-F238E27FC236}">
                  <a16:creationId xmlns:a16="http://schemas.microsoft.com/office/drawing/2014/main" id="{E440D7E1-9AB9-498D-A889-AA6A3BED92FF}"/>
                </a:ext>
              </a:extLst>
            </p:cNvPr>
            <p:cNvGrpSpPr/>
            <p:nvPr/>
          </p:nvGrpSpPr>
          <p:grpSpPr>
            <a:xfrm>
              <a:off x="436560" y="1097280"/>
              <a:ext cx="6954507" cy="2101732"/>
              <a:chOff x="436560" y="1097280"/>
              <a:chExt cx="6954507" cy="2101732"/>
            </a:xfrm>
          </p:grpSpPr>
          <p:sp>
            <p:nvSpPr>
              <p:cNvPr id="29" name="-Concpt_Shape29">
                <a:extLst>
                  <a:ext uri="{FF2B5EF4-FFF2-40B4-BE49-F238E27FC236}">
                    <a16:creationId xmlns:a16="http://schemas.microsoft.com/office/drawing/2014/main" id="{3EB6DC38-13D7-44DA-BCD9-0712BCA43C59}"/>
                  </a:ext>
                </a:extLst>
              </p:cNvPr>
              <p:cNvSpPr/>
              <p:nvPr/>
            </p:nvSpPr>
            <p:spPr>
              <a:xfrm>
                <a:off x="455412" y="1947270"/>
                <a:ext cx="1251742" cy="125174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Shape 79">
                <a:extLst>
                  <a:ext uri="{FF2B5EF4-FFF2-40B4-BE49-F238E27FC236}">
                    <a16:creationId xmlns:a16="http://schemas.microsoft.com/office/drawing/2014/main" id="{61204049-AF1B-43E8-9685-3356B774244F}"/>
                  </a:ext>
                </a:extLst>
              </p:cNvPr>
              <p:cNvSpPr/>
              <p:nvPr/>
            </p:nvSpPr>
            <p:spPr>
              <a:xfrm>
                <a:off x="1875259" y="1977073"/>
                <a:ext cx="5515808" cy="830997"/>
              </a:xfrm>
              <a:prstGeom prst="rect">
                <a:avLst/>
              </a:prstGeom>
              <a:solidFill>
                <a:schemeClr val="accent1">
                  <a:lumMod val="100000"/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r>
                  <a:rPr lang="ru-RU" sz="2400">
                    <a:solidFill>
                      <a:schemeClr val="tx1"/>
                    </a:solidFill>
                    <a:latin typeface="Calibri" panose="020F0502020204030204" pitchFamily="34" charset="0"/>
                  </a:rPr>
                  <a:t>Изобретение зеркал и телескопов в эпоху Возрождения.</a:t>
                </a:r>
              </a:p>
            </p:txBody>
          </p:sp>
          <p:sp>
            <p:nvSpPr>
              <p:cNvPr id="10" name="Shape 8-Concept10">
                <a:extLst>
                  <a:ext uri="{FF2B5EF4-FFF2-40B4-BE49-F238E27FC236}">
                    <a16:creationId xmlns:a16="http://schemas.microsoft.com/office/drawing/2014/main" id="{D9E67623-55AD-48B3-9404-AF3BA30A8AD6}"/>
                  </a:ext>
                </a:extLst>
              </p:cNvPr>
              <p:cNvSpPr/>
              <p:nvPr/>
            </p:nvSpPr>
            <p:spPr>
              <a:xfrm>
                <a:off x="485215" y="1977073"/>
                <a:ext cx="1192136" cy="119213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100000"/>
                    </a:schemeClr>
                  </a:gs>
                  <a:gs pos="100000">
                    <a:schemeClr val="accent2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8" name="-Concpt_Shape28">
                <a:extLst>
                  <a:ext uri="{FF2B5EF4-FFF2-40B4-BE49-F238E27FC236}">
                    <a16:creationId xmlns:a16="http://schemas.microsoft.com/office/drawing/2014/main" id="{BDFF33DC-EE8D-49DD-8DCD-7E07F0008F82}"/>
                  </a:ext>
                </a:extLst>
              </p:cNvPr>
              <p:cNvSpPr/>
              <p:nvPr/>
            </p:nvSpPr>
            <p:spPr>
              <a:xfrm>
                <a:off x="436560" y="2627269"/>
                <a:ext cx="119213" cy="11921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lin ang="27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21111"/>
              </a:effectLst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  <a:alpha val="0"/>
                      </a:schemeClr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-SubtitleGroup911">
                <a:extLst>
                  <a:ext uri="{FF2B5EF4-FFF2-40B4-BE49-F238E27FC236}">
                    <a16:creationId xmlns:a16="http://schemas.microsoft.com/office/drawing/2014/main" id="{AAA391A4-0C0B-4223-A1D3-566D60DBB8E5}"/>
                  </a:ext>
                </a:extLst>
              </p:cNvPr>
              <p:cNvSpPr/>
              <p:nvPr/>
            </p:nvSpPr>
            <p:spPr>
              <a:xfrm>
                <a:off x="485215" y="1097280"/>
                <a:ext cx="6652152" cy="727320"/>
              </a:xfrm>
              <a:prstGeom prst="roundRect">
                <a:avLst>
                  <a:gd name="adj" fmla="val 18607"/>
                </a:avLst>
              </a:prstGeom>
              <a:solidFill>
                <a:schemeClr val="accent1"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5" name="-Icon1015" descr=" Изобретение зеркал и телескопов в эпоху Возрождения.">
                <a:extLst>
                  <a:ext uri="{FF2B5EF4-FFF2-40B4-BE49-F238E27FC236}">
                    <a16:creationId xmlns:a16="http://schemas.microsoft.com/office/drawing/2014/main" id="{23C708B0-DA6E-4C54-A67F-4DDB50CDD88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7866" y="2259723"/>
                <a:ext cx="623172" cy="626837"/>
              </a:xfrm>
              <a:prstGeom prst="rect">
                <a:avLst/>
              </a:prstGeom>
            </p:spPr>
          </p:pic>
        </p:grpSp>
      </p:grpSp>
      <p:pic>
        <p:nvPicPr>
          <p:cNvPr id="18" name="-Dynamic 11" descr="Abstract">
            <a:extLst>
              <a:ext uri="{FF2B5EF4-FFF2-40B4-BE49-F238E27FC236}">
                <a16:creationId xmlns:a16="http://schemas.microsoft.com/office/drawing/2014/main" id="{9676628D-BEF3-4A67-AAFC-A603EE1364B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93" r="31093"/>
          <a:stretch/>
        </p:blipFill>
        <p:spPr>
          <a:xfrm>
            <a:off x="8708575" y="1097279"/>
            <a:ext cx="3017194" cy="5319406"/>
          </a:xfrm>
          <a:prstGeom prst="roundRect">
            <a:avLst>
              <a:gd name="adj" fmla="val 4485"/>
            </a:avLst>
          </a:prstGeom>
        </p:spPr>
      </p:pic>
      <p:sp>
        <p:nvSpPr>
          <p:cNvPr id="2" name="-SlideTitle">
            <a:extLst>
              <a:ext uri="{FF2B5EF4-FFF2-40B4-BE49-F238E27FC236}">
                <a16:creationId xmlns:a16="http://schemas.microsoft.com/office/drawing/2014/main" id="{8E686E34-D007-4B46-AB6A-5CC4E1170A58}"/>
              </a:ext>
            </a:extLst>
          </p:cNvPr>
          <p:cNvSpPr txBox="1"/>
          <p:nvPr/>
        </p:nvSpPr>
        <p:spPr>
          <a:xfrm>
            <a:off x="487680" y="255966"/>
            <a:ext cx="96012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ru-RU" sz="3200" b="1">
                <a:latin typeface="Calibri Light" panose="020F0302020204030204" pitchFamily="34" charset="0"/>
              </a:rPr>
              <a:t>ОПТИКА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2957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1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1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3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3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1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 autoUpdateAnimBg="0"/>
      <p:bldP spid="33" grpId="0" animBg="1" autoUpdateAnimBg="0"/>
      <p:bldP spid="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-Concpt_Shape29PR">
            <a:extLst>
              <a:ext uri="{FF2B5EF4-FFF2-40B4-BE49-F238E27FC236}">
                <a16:creationId xmlns:a16="http://schemas.microsoft.com/office/drawing/2014/main" id="{DA250580-B605-42CC-AE51-6C41D08D567A}"/>
              </a:ext>
            </a:extLst>
          </p:cNvPr>
          <p:cNvSpPr/>
          <p:nvPr/>
        </p:nvSpPr>
        <p:spPr>
          <a:xfrm>
            <a:off x="11582402" y="-609600"/>
            <a:ext cx="1219200" cy="1219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lin ang="27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-Concpt_Shape30">
            <a:extLst>
              <a:ext uri="{FF2B5EF4-FFF2-40B4-BE49-F238E27FC236}">
                <a16:creationId xmlns:a16="http://schemas.microsoft.com/office/drawing/2014/main" id="{C2DDB0C0-2676-45A5-8CE0-DE6888F01CC5}"/>
              </a:ext>
            </a:extLst>
          </p:cNvPr>
          <p:cNvSpPr/>
          <p:nvPr/>
        </p:nvSpPr>
        <p:spPr>
          <a:xfrm>
            <a:off x="11578068" y="248172"/>
            <a:ext cx="365760" cy="365760"/>
          </a:xfrm>
          <a:prstGeom prst="donut">
            <a:avLst>
              <a:gd name="adj" fmla="val 4800"/>
            </a:avLst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28" name="Group 24">
            <a:extLst>
              <a:ext uri="{FF2B5EF4-FFF2-40B4-BE49-F238E27FC236}">
                <a16:creationId xmlns:a16="http://schemas.microsoft.com/office/drawing/2014/main" id="{46E18F4A-5F02-4B9C-BB27-6CEC549C63FF}"/>
              </a:ext>
            </a:extLst>
          </p:cNvPr>
          <p:cNvGrpSpPr/>
          <p:nvPr/>
        </p:nvGrpSpPr>
        <p:grpSpPr>
          <a:xfrm>
            <a:off x="485215" y="1097280"/>
            <a:ext cx="11088767" cy="5319387"/>
            <a:chOff x="485215" y="1097280"/>
            <a:chExt cx="11088767" cy="5319387"/>
          </a:xfrm>
        </p:grpSpPr>
        <p:grpSp>
          <p:nvGrpSpPr>
            <p:cNvPr id="26" name="Group 22">
              <a:extLst>
                <a:ext uri="{FF2B5EF4-FFF2-40B4-BE49-F238E27FC236}">
                  <a16:creationId xmlns:a16="http://schemas.microsoft.com/office/drawing/2014/main" id="{894E1F3A-A008-4075-9E85-AD3990FECAA0}"/>
                </a:ext>
              </a:extLst>
            </p:cNvPr>
            <p:cNvGrpSpPr/>
            <p:nvPr/>
          </p:nvGrpSpPr>
          <p:grpSpPr>
            <a:xfrm>
              <a:off x="485215" y="1097280"/>
              <a:ext cx="11088767" cy="5319387"/>
              <a:chOff x="485215" y="1097280"/>
              <a:chExt cx="11088767" cy="5319387"/>
            </a:xfrm>
          </p:grpSpPr>
          <p:pic>
            <p:nvPicPr>
              <p:cNvPr id="8" name="-Dynamic 38" descr="Abstract">
                <a:extLst>
                  <a:ext uri="{FF2B5EF4-FFF2-40B4-BE49-F238E27FC236}">
                    <a16:creationId xmlns:a16="http://schemas.microsoft.com/office/drawing/2014/main" id="{3C0F8482-E6AD-4F30-BCDE-E831D3D2CFE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4078" b="14078"/>
              <a:stretch/>
            </p:blipFill>
            <p:spPr>
              <a:xfrm>
                <a:off x="485215" y="1097280"/>
                <a:ext cx="11088767" cy="5319384"/>
              </a:xfrm>
              <a:prstGeom prst="roundRect">
                <a:avLst>
                  <a:gd name="adj" fmla="val 2544"/>
                </a:avLst>
              </a:prstGeom>
            </p:spPr>
          </p:pic>
          <p:sp>
            <p:nvSpPr>
              <p:cNvPr id="5" name="Shape 45">
                <a:extLst>
                  <a:ext uri="{FF2B5EF4-FFF2-40B4-BE49-F238E27FC236}">
                    <a16:creationId xmlns:a16="http://schemas.microsoft.com/office/drawing/2014/main" id="{CD81D3DD-5EA6-4A35-97A5-570525553525}"/>
                  </a:ext>
                </a:extLst>
              </p:cNvPr>
              <p:cNvSpPr/>
              <p:nvPr/>
            </p:nvSpPr>
            <p:spPr>
              <a:xfrm>
                <a:off x="485221" y="1097280"/>
                <a:ext cx="11088756" cy="5319387"/>
              </a:xfrm>
              <a:prstGeom prst="roundRect">
                <a:avLst>
                  <a:gd name="adj" fmla="val 2544"/>
                </a:avLst>
              </a:prstGeom>
              <a:solidFill>
                <a:schemeClr val="tx1">
                  <a:lumMod val="100000"/>
                  <a:alpha val="6700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-SubtitleGroup56">
                <a:extLst>
                  <a:ext uri="{FF2B5EF4-FFF2-40B4-BE49-F238E27FC236}">
                    <a16:creationId xmlns:a16="http://schemas.microsoft.com/office/drawing/2014/main" id="{8E8B9A53-1C90-404B-AF61-8D9D84309428}"/>
                  </a:ext>
                </a:extLst>
              </p:cNvPr>
              <p:cNvSpPr/>
              <p:nvPr/>
            </p:nvSpPr>
            <p:spPr>
              <a:xfrm>
                <a:off x="808933" y="1590676"/>
                <a:ext cx="5708209" cy="1513708"/>
              </a:xfrm>
              <a:prstGeom prst="roundRect">
                <a:avLst>
                  <a:gd name="adj" fmla="val 8940"/>
                </a:avLst>
              </a:prstGeom>
              <a:solidFill>
                <a:schemeClr val="accent1"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3" name="-Icon613" descr=" Развитие метода научного исследования в Древней Греции и Арабском мире.">
                <a:extLst>
                  <a:ext uri="{FF2B5EF4-FFF2-40B4-BE49-F238E27FC236}">
                    <a16:creationId xmlns:a16="http://schemas.microsoft.com/office/drawing/2014/main" id="{4C292501-B716-44DC-8BEB-2EED9A15B0FF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2022" y="3236288"/>
                <a:ext cx="460889" cy="458193"/>
              </a:xfrm>
              <a:prstGeom prst="rect">
                <a:avLst/>
              </a:prstGeom>
            </p:spPr>
          </p:pic>
          <p:sp>
            <p:nvSpPr>
              <p:cNvPr id="14" name="Shape 714">
                <a:extLst>
                  <a:ext uri="{FF2B5EF4-FFF2-40B4-BE49-F238E27FC236}">
                    <a16:creationId xmlns:a16="http://schemas.microsoft.com/office/drawing/2014/main" id="{C1764D8C-B8DA-40F5-81AD-0A1DBFA9B2CC}"/>
                  </a:ext>
                </a:extLst>
              </p:cNvPr>
              <p:cNvSpPr/>
              <p:nvPr/>
            </p:nvSpPr>
            <p:spPr>
              <a:xfrm>
                <a:off x="1537976" y="3275731"/>
                <a:ext cx="4979167" cy="646331"/>
              </a:xfrm>
              <a:prstGeom prst="rect">
                <a:avLst/>
              </a:prstGeom>
              <a:solidFill>
                <a:schemeClr val="accent1">
                  <a:lumMod val="100000"/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r>
                  <a:rPr lang="ru-RU">
                    <a:solidFill>
                      <a:schemeClr val="bg1"/>
                    </a:solidFill>
                    <a:latin typeface="Calibri" panose="020F0502020204030204" pitchFamily="34" charset="0"/>
                  </a:rPr>
                  <a:t>Развитие метода научного исследования в Древней Греции и Арабском мире.</a:t>
                </a:r>
              </a:p>
            </p:txBody>
          </p:sp>
        </p:grpSp>
        <p:grpSp>
          <p:nvGrpSpPr>
            <p:cNvPr id="27" name="Group 23">
              <a:extLst>
                <a:ext uri="{FF2B5EF4-FFF2-40B4-BE49-F238E27FC236}">
                  <a16:creationId xmlns:a16="http://schemas.microsoft.com/office/drawing/2014/main" id="{2BE4F946-E2F2-4913-94EA-3A3B859D2E34}"/>
                </a:ext>
              </a:extLst>
            </p:cNvPr>
            <p:cNvGrpSpPr/>
            <p:nvPr/>
          </p:nvGrpSpPr>
          <p:grpSpPr>
            <a:xfrm>
              <a:off x="932024" y="4486926"/>
              <a:ext cx="5585123" cy="670676"/>
              <a:chOff x="932024" y="4486926"/>
              <a:chExt cx="5585123" cy="670676"/>
            </a:xfrm>
          </p:grpSpPr>
          <p:sp>
            <p:nvSpPr>
              <p:cNvPr id="15" name="Shape 915">
                <a:extLst>
                  <a:ext uri="{FF2B5EF4-FFF2-40B4-BE49-F238E27FC236}">
                    <a16:creationId xmlns:a16="http://schemas.microsoft.com/office/drawing/2014/main" id="{4324B10F-98A1-4277-A801-38CB2E1A3EA4}"/>
                  </a:ext>
                </a:extLst>
              </p:cNvPr>
              <p:cNvSpPr/>
              <p:nvPr/>
            </p:nvSpPr>
            <p:spPr>
              <a:xfrm>
                <a:off x="1537976" y="4511271"/>
                <a:ext cx="4979171" cy="646331"/>
              </a:xfrm>
              <a:prstGeom prst="rect">
                <a:avLst/>
              </a:prstGeom>
              <a:solidFill>
                <a:schemeClr val="accent1">
                  <a:lumMod val="100000"/>
                  <a:alpha val="0"/>
                </a:schemeClr>
              </a:solidFill>
              <a:ln w="12700" cap="flat" cmpd="sng" algn="ctr">
                <a:solidFill>
                  <a:schemeClr val="accent1">
                    <a:shade val="50000"/>
                    <a:alpha val="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r>
                  <a:rPr lang="ru-RU">
                    <a:solidFill>
                      <a:schemeClr val="bg1"/>
                    </a:solidFill>
                    <a:latin typeface="Calibri" panose="020F0502020204030204" pitchFamily="34" charset="0"/>
                  </a:rPr>
                  <a:t>Примеры ученых, разрабатывающих методику исследования и обработки информации.</a:t>
                </a:r>
              </a:p>
            </p:txBody>
          </p:sp>
          <p:pic>
            <p:nvPicPr>
              <p:cNvPr id="19" name="-Icon1019" descr=" Примеры ученых, разрабатывающих методику исследования и обработки информации.">
                <a:extLst>
                  <a:ext uri="{FF2B5EF4-FFF2-40B4-BE49-F238E27FC236}">
                    <a16:creationId xmlns:a16="http://schemas.microsoft.com/office/drawing/2014/main" id="{949DE5FB-04E9-495B-A07C-64483B626DA6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2024" y="4486926"/>
                <a:ext cx="458193" cy="458193"/>
              </a:xfrm>
              <a:prstGeom prst="rect">
                <a:avLst/>
              </a:prstGeom>
            </p:spPr>
          </p:pic>
        </p:grpSp>
      </p:grpSp>
      <p:sp>
        <p:nvSpPr>
          <p:cNvPr id="2" name="-SlideTitle">
            <a:extLst>
              <a:ext uri="{FF2B5EF4-FFF2-40B4-BE49-F238E27FC236}">
                <a16:creationId xmlns:a16="http://schemas.microsoft.com/office/drawing/2014/main" id="{A008019D-4252-41C2-BCB5-F10081B28499}"/>
              </a:ext>
            </a:extLst>
          </p:cNvPr>
          <p:cNvSpPr txBox="1"/>
          <p:nvPr/>
        </p:nvSpPr>
        <p:spPr>
          <a:xfrm>
            <a:off x="487680" y="255966"/>
            <a:ext cx="9601200" cy="58477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ru-RU" sz="3200" b="1">
                <a:latin typeface="Calibri Light" panose="020F0302020204030204" pitchFamily="34" charset="0"/>
              </a:rPr>
              <a:t>МЕТОД НАУЧНОГО ИССЛЕДОВАНИЯ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5375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2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62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9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91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82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82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 autoUpdateAnimBg="0"/>
      <p:bldP spid="30" grpId="0" animBg="1" autoUpdateAnimBg="0"/>
      <p:bldP spid="2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RMATED_SLID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_COLOR_THEME" val="16"/>
  <p:tag name="ICON_LAST_COLOR" val="1513239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RMATED_SLID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CEPT_IMG" val="0"/>
  <p:tag name="ORIGINAL_WIDTH" val="237,5722"/>
  <p:tag name="ORIGINAL_HEIGHT" val="418,8509"/>
  <p:tag name="ORIGINAL_TOP" val="86,4"/>
  <p:tag name="ORIGINAL_LEFT" val="685,714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_COLOR_THEME" val="16"/>
  <p:tag name="ICON_LAST_COLOR" val="1513239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_COLOR_THEME" val="16"/>
  <p:tag name="ICON_LAST_COLOR" val="1513239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RMATED_SLID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_COLOR_THEME" val="16"/>
  <p:tag name="ICON_LAST_COLOR" val="1513239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CEPT_IMG" val="0"/>
  <p:tag name="ORIGINAL_WIDTH" val="442,2068"/>
  <p:tag name="ORIGINAL_HEIGHT" val="339,4954"/>
  <p:tag name="ORIGINAL_TOP" val="134,5188"/>
  <p:tag name="ORIGINAL_LEFT" val="479,39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_COLOR_THEME" val="16"/>
  <p:tag name="ICON_LAST_COLOR" val="1513239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RMATED_SLID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CEPT_IMG" val="0"/>
  <p:tag name="ORIGINAL_WIDTH" val="874,6724"/>
  <p:tag name="ORIGINAL_HEIGHT" val="470,5003"/>
  <p:tag name="ORIGINAL_TOP" val="34,74992"/>
  <p:tag name="ORIGINAL_LEFT" val="38,2058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CEPT_IMG" val="0"/>
  <p:tag name="ORIGINAL_WIDTH" val="443,2944"/>
  <p:tag name="ORIGINAL_HEIGHT" val="418,8344"/>
  <p:tag name="ORIGINAL_TOP" val="86,4"/>
  <p:tag name="ORIGINAL_LEFT" val="48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_COLOR_THEME" val="16"/>
  <p:tag name="ICON_LAST_COLOR" val="1513239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CEPT_IMG" val="0"/>
  <p:tag name="ORIGINAL_WIDTH" val="432,7939"/>
  <p:tag name="ORIGINAL_HEIGHT" val="410,8318"/>
  <p:tag name="ORIGINAL_TOP" val="86,4"/>
  <p:tag name="ORIGINAL_LEFT" val="38,2058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_COLOR_THEME" val="16"/>
  <p:tag name="ICON_LAST_COLOR" val="1513239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RMATED_SLID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CEPT_IMG" val="0"/>
  <p:tag name="ORIGINAL_WIDTH" val="443,2944"/>
  <p:tag name="ORIGINAL_HEIGHT" val="418,8344"/>
  <p:tag name="ORIGINAL_TOP" val="86,4"/>
  <p:tag name="ORIGINAL_LEFT" val="48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_COLOR_THEME" val="16"/>
  <p:tag name="ICON_LAST_COLOR" val="1513239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CEPT_IMG" val="0"/>
  <p:tag name="ORIGINAL_WIDTH" val="432,7939"/>
  <p:tag name="ORIGINAL_HEIGHT" val="410,8318"/>
  <p:tag name="ORIGINAL_TOP" val="86,4"/>
  <p:tag name="ORIGINAL_LEFT" val="38,2058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_COLOR_THEME" val="16"/>
  <p:tag name="ICON_LAST_COLOR" val="1513239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RMATED_SLID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RMATED_SLID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CEPT_IMG" val="0"/>
  <p:tag name="ORIGINAL_WIDTH" val="237,5722"/>
  <p:tag name="ORIGINAL_HEIGHT" val="418,8509"/>
  <p:tag name="ORIGINAL_TOP" val="86,4"/>
  <p:tag name="ORIGINAL_LEFT" val="685,714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_COLOR_THEME" val="16"/>
  <p:tag name="ICON_LAST_COLOR" val="1513239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_COLOR_THEME" val="16"/>
  <p:tag name="ICON_LAST_COLOR" val="1513239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RMATED_SLIDE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_COLOR_THEME" val="14"/>
  <p:tag name="ICON_LAST_COLOR" val="1677721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CEPT_IMG" val="0"/>
  <p:tag name="ORIGINAL_WIDTH" val="873,1313"/>
  <p:tag name="ORIGINAL_HEIGHT" val="418,8498"/>
  <p:tag name="ORIGINAL_TOP" val="86,4"/>
  <p:tag name="ORIGINAL_LEFT" val="38,2058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_COLOR_THEME" val="14"/>
  <p:tag name="ICON_LAST_COLOR" val="1677721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RMATED_SLID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_COLOR_THEME" val="13"/>
  <p:tag name="ICON_LAST_COL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_COLOR_THEME" val="16"/>
  <p:tag name="ICON_LAST_COLOR" val="1513239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CEPT_IMG" val="0"/>
  <p:tag name="ORIGINAL_WIDTH" val="442,2068"/>
  <p:tag name="ORIGINAL_HEIGHT" val="339,4954"/>
  <p:tag name="ORIGINAL_TOP" val="134,5188"/>
  <p:tag name="ORIGINAL_LEFT" val="479,39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_COLOR_THEME" val="16"/>
  <p:tag name="ICON_LAST_COLOR" val="1513239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RMATED_SLID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_COLOR_THEME" val="16"/>
  <p:tag name="ICON_LAST_COLOR" val="1513239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CON_COLOR_THEME" val="16"/>
  <p:tag name="ICON_LAST_COLOR" val="15132391"/>
</p:tagLst>
</file>

<file path=ppt/theme/theme1.xml><?xml version="1.0" encoding="utf-8"?>
<a:theme xmlns:a="http://schemas.openxmlformats.org/drawingml/2006/main" name="3_officetheme (МКБ)">
  <a:themeElements>
    <a:clrScheme name="Другая 1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34BD"/>
      </a:accent1>
      <a:accent2>
        <a:srgbClr val="00B0F0"/>
      </a:accent2>
      <a:accent3>
        <a:srgbClr val="002997"/>
      </a:accent3>
      <a:accent4>
        <a:srgbClr val="008CC0"/>
      </a:accent4>
      <a:accent5>
        <a:srgbClr val="002078"/>
      </a:accent5>
      <a:accent6>
        <a:srgbClr val="007099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theme (МКБ)" id="{0BCE2F39-0A16-4F95-A606-DBED051B1F85}" vid="{F2FC3E9B-7545-494C-BC4D-4C1751A40302}"/>
    </a:ext>
  </a:extLst>
</a:theme>
</file>

<file path=ppt/theme/themeOverride1.xml><?xml version="1.0" encoding="utf-8"?>
<a:themeOverride xmlns:a="http://schemas.openxmlformats.org/drawingml/2006/main">
  <a:clrScheme name="officetheme_temp">
    <a:dk1>
      <a:srgbClr val="000000"/>
    </a:dk1>
    <a:lt1>
      <a:srgbClr val="FFFFFF"/>
    </a:lt1>
    <a:dk2>
      <a:srgbClr val="000000"/>
    </a:dk2>
    <a:lt2>
      <a:srgbClr val="FFFFFF"/>
    </a:lt2>
    <a:accent1>
      <a:srgbClr val="0034BD"/>
    </a:accent1>
    <a:accent2>
      <a:srgbClr val="00B0F0"/>
    </a:accent2>
    <a:accent3>
      <a:srgbClr val="002997"/>
    </a:accent3>
    <a:accent4>
      <a:srgbClr val="008CC0"/>
    </a:accent4>
    <a:accent5>
      <a:srgbClr val="002078"/>
    </a:accent5>
    <a:accent6>
      <a:srgbClr val="007099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209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Arial Narrow</vt:lpstr>
      <vt:lpstr>Calibri</vt:lpstr>
      <vt:lpstr>Calibri Light</vt:lpstr>
      <vt:lpstr>3_officetheme (МКБ)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eto</dc:creator>
  <cp:lastModifiedBy>eto</cp:lastModifiedBy>
  <cp:revision>2</cp:revision>
  <dcterms:created xsi:type="dcterms:W3CDTF">2023-11-09T11:25:48Z</dcterms:created>
  <dcterms:modified xsi:type="dcterms:W3CDTF">2023-11-09T11:35:37Z</dcterms:modified>
</cp:coreProperties>
</file>