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CB8D31B-A96E-489B-802C-3518C9DBC8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16706F7-88A7-432D-9017-9AD53D0AB1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D9869-F0F0-44CD-B5FB-2CFD2E109751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50B4DE-8CD3-4BEB-B5FA-36D4650C87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E6EEC9-B99F-4F43-B832-768BF38215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D8F0A-50AC-4A84-A5AA-F37C580C2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9554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F7B02-0249-45FA-A7E3-2B8DFD27B300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CCE99-99D5-4CA3-A648-20B1E7774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456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C5C9B6-5B57-4B3C-870E-1B38639C790F}" type="datetime1">
              <a:rPr lang="ru-RU" smtClean="0"/>
              <a:t>23.12.2023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35DEDFB-C188-4144-AEEC-D28827BDB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42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C0A5-D062-440D-8FB7-4D8DEAE58D9A}" type="datetime1">
              <a:rPr lang="ru-RU" smtClean="0"/>
              <a:t>23.12.2023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EDFB-C188-4144-AEEC-D28827BDB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45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16BA-E8FE-4744-91DE-3B840A10F7D1}" type="datetime1">
              <a:rPr lang="ru-RU" smtClean="0"/>
              <a:t>23.12.2023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EDFB-C188-4144-AEEC-D28827BDB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41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57DC-8187-423C-B4A1-0816879D2541}" type="datetime1">
              <a:rPr lang="ru-RU" smtClean="0"/>
              <a:t>23.12.2023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EDFB-C188-4144-AEEC-D28827BDB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024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2148-2DD3-4F40-9C85-07FEF83EC107}" type="datetime1">
              <a:rPr lang="ru-RU" smtClean="0"/>
              <a:t>23.12.2023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EDFB-C188-4144-AEEC-D28827BDB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478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9D21-AD62-4567-BBCF-B1137E2A305B}" type="datetime1">
              <a:rPr lang="ru-RU" smtClean="0"/>
              <a:t>23.12.2023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EDFB-C188-4144-AEEC-D28827BDB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772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DC42-3686-423A-8C41-FC660F1D8453}" type="datetime1">
              <a:rPr lang="ru-RU" smtClean="0"/>
              <a:t>23.12.2023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EDFB-C188-4144-AEEC-D28827BDB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124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A538A5B-F8E6-483E-9B64-7D963CBE4940}" type="datetime1">
              <a:rPr lang="ru-RU" smtClean="0"/>
              <a:t>23.12.2023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EDFB-C188-4144-AEEC-D28827BDB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845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27DBF4D-99ED-4CCA-96B7-12BDC11E31C9}" type="datetime1">
              <a:rPr lang="ru-RU" smtClean="0"/>
              <a:t>23.12.2023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EDFB-C188-4144-AEEC-D28827BDB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83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09D5-8A88-4C33-A982-4CCB86C5A70E}" type="datetime1">
              <a:rPr lang="ru-RU" smtClean="0"/>
              <a:t>23.12.2023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EDFB-C188-4144-AEEC-D28827BDB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04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4386-A205-42B7-8232-4A8042326639}" type="datetime1">
              <a:rPr lang="ru-RU" smtClean="0"/>
              <a:t>23.12.2023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EDFB-C188-4144-AEEC-D28827BDB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22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4C1A-9A80-4D29-927C-8B4E3804B4D9}" type="datetime1">
              <a:rPr lang="ru-RU" smtClean="0"/>
              <a:t>23.12.2023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EDFB-C188-4144-AEEC-D28827BDB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04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6E45-A954-43C0-B940-9F5E15E23FC2}" type="datetime1">
              <a:rPr lang="ru-RU" smtClean="0"/>
              <a:t>23.12.2023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EDFB-C188-4144-AEEC-D28827BDB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81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37B0-1D2A-40D0-AE5F-E2350E921A35}" type="datetime1">
              <a:rPr lang="ru-RU" smtClean="0"/>
              <a:t>23.12.2023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EDFB-C188-4144-AEEC-D28827BDB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00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C20-7477-45EE-A6E9-AD1EF8E556F6}" type="datetime1">
              <a:rPr lang="ru-RU" smtClean="0"/>
              <a:t>23.12.2023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EDFB-C188-4144-AEEC-D28827BDB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19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3C4A-6DC0-4BE1-BFC2-F7EFC748B127}" type="datetime1">
              <a:rPr lang="ru-RU" smtClean="0"/>
              <a:t>23.12.2023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EDFB-C188-4144-AEEC-D28827BDB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54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3079-2CBA-4AE1-B3AD-927A482C8BA5}" type="datetime1">
              <a:rPr lang="ru-RU" smtClean="0"/>
              <a:t>23.12.2023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EDFB-C188-4144-AEEC-D28827BDB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82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1BC939D-61B6-42D0-9BC4-13ADF1754F3F}" type="datetime1">
              <a:rPr lang="ru-RU" smtClean="0"/>
              <a:t>23.12.2023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35DEDFB-C188-4144-AEEC-D28827BDB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08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areeremployer.com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tpu.ru/SHARED/v/VIR/Met/Tab/programming2021.pdf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kn.gov.ru/docs/docR_414.rt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BD05-C5B1-45B5-B5AD-29A10D85C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Библиографический список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E47D3-2A81-40F4-8705-0062AB709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cap="none" dirty="0"/>
              <a:t>Выполнил студент группы 231-338 Шаура И. М.</a:t>
            </a:r>
          </a:p>
        </p:txBody>
      </p:sp>
    </p:spTree>
    <p:extLst>
      <p:ext uri="{BB962C8B-B14F-4D97-AF65-F5344CB8AC3E}">
        <p14:creationId xmlns:p14="http://schemas.microsoft.com/office/powerpoint/2010/main" val="344470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9C02-213F-4980-ACC0-E98E6BCC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5422390" cy="988332"/>
          </a:xfrm>
        </p:spPr>
        <p:txBody>
          <a:bodyPr/>
          <a:lstStyle/>
          <a:p>
            <a:r>
              <a:rPr lang="ru-RU" sz="2800" dirty="0"/>
              <a:t>Описание составной части ресурса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79E1-93F2-4DC9-B341-C4B2D81B1F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(законодательная информация по программированию)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Законодательная база программирования в России /  Волков В. И. // Государственное регулирование рыночной экономики / авт.-сост.: Чистяков Е. Г., Шульга В. А., Бадалов Л. М.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др.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под общ. ред. И. В. Власова ; Москва «Экономическая литература». – Москва, 2002. -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ISBN 5-85496-089-3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– С. 11.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CA881-B045-41EF-A2E5-271AD8690E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электронный сетевой ресурс по программированию)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Employer: 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специализированная компания по подготовке к бесплатным экзаменам /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Copyright 2023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–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URL: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https://careeremployer.com/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дата обращения: 15.12.2023). – Яз. англ. – Режим доступа: для зарегестрир. пользователей. – Текст: электронный.</a:t>
            </a:r>
          </a:p>
          <a:p>
            <a:endParaRPr lang="ru-R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C1F3BF-89E4-4B60-A6DB-B8C46890DE02}"/>
              </a:ext>
            </a:extLst>
          </p:cNvPr>
          <p:cNvSpPr txBox="1">
            <a:spLocks/>
          </p:cNvSpPr>
          <p:nvPr/>
        </p:nvSpPr>
        <p:spPr>
          <a:xfrm>
            <a:off x="6188417" y="729658"/>
            <a:ext cx="5422390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cap="none" dirty="0"/>
              <a:t>Описание электронных ресурсов сетевого распространения</a:t>
            </a:r>
            <a:endParaRPr lang="ru-RU" cap="none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3C885A-2408-42FA-BA25-465663D2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EDFB-C188-4144-AEEC-D28827BDBCB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3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9A18-924E-4716-8CE2-47BC2763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Библиографический список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FBD2-C58C-4FED-834E-B623CD62A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Библиографический список </a:t>
            </a:r>
            <a:r>
              <a:rPr lang="ru-RU" sz="20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  <a:r>
              <a:rPr lang="ru-RU" sz="18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—</a:t>
            </a:r>
            <a:r>
              <a:rPr lang="ru-RU" sz="18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1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необходимый элемент справочного аппарата научной работы. </a:t>
            </a:r>
            <a:r>
              <a:rPr lang="ru-RU" sz="1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Библиографическое описание документов, отобранных для включения в библиографический список литературы, следует выполнять в соответствии с требованиями: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1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ГОСТ 7.1-2003. Библиографическая запись. Библиографическое описание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1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ГОСТ 7.80-2001. Библиографическая запись. Заголовок. Общие требования и правила составления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1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ГОСТ 7.82-2001. Библиографическая запись. Библиографическое описание электронных ресурсов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1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ГОСТ Р 7.0.12-2011 «Библиографическая запись. Сокращение слов и словосочетаний на русском языке. Общие требования и правила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2930DF-282F-4A6A-9178-C2E94D2A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EDFB-C188-4144-AEEC-D28827BDBCB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45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D249-B055-4E06-BFB5-E81BAAD2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Одночастное библиографическое описание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40F3-A266-4C47-BF15-DF79A7DAE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Одночастное (или однообразное) библиографическое описание - это метод библиографического описания, при котором все описания библиографических записей в тексте будут в одном и том же формате.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Такой метод позволяет читателю легко и быстро находить нужную информацию, так как все описания наделены одинаковым видом.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85CC5E-04B8-4132-8538-C219661E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EDFB-C188-4144-AEEC-D28827BDBCB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50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A4CB-A881-4C0A-BDFF-A86D684E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Многочастное библиографическое описание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FC60B-F9BD-4868-A7FD-2872CA1DC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Многочастное библиографическое описание - это метод библиографического описание, при котором описания библиографических записей в тексте будут в разных частях.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 означает, что каждая запись представляется в отдельном месте, например, в другой таблице или на другой страничке.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E9DC46-A243-4AAC-96B4-CCC6D407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EDFB-C188-4144-AEEC-D28827BDBCB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92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78E4-D772-4DE8-AB39-C701159B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5422390" cy="98833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одночастного описания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E01E3-D1CD-4C43-B509-1DDB4D3D3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650229"/>
            <a:ext cx="4825158" cy="34163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(печатная версия издания по программированию)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Д. М. Златопольский Сборник задач по программированию. В 3 т. Т. 3: учеб. для школ, гимназий и лицеев / Д. М. Златопольский - 3-е изд., перераб. и доп. — СПб.: БХВ-Петербург, 2011. — 304 с.: ил. — ISBN 978-5-9775-0782-0. – ИиИКТ – URL: https://books.4nmv.ru/books/sbornik_zadach_po_programmirovaniyu_3-e_izdanie_3643558.pdf (дата обращения: 15.12.2023). – Текст: электронный.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C1446EB-198A-4745-BCCF-1C8F16917E7D}"/>
              </a:ext>
            </a:extLst>
          </p:cNvPr>
          <p:cNvSpPr txBox="1">
            <a:spLocks/>
          </p:cNvSpPr>
          <p:nvPr/>
        </p:nvSpPr>
        <p:spPr>
          <a:xfrm>
            <a:off x="6188418" y="721700"/>
            <a:ext cx="5422390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Пример многочастного описания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3628645-D0D8-4AE9-A3E2-C29189A52088}"/>
              </a:ext>
            </a:extLst>
          </p:cNvPr>
          <p:cNvSpPr txBox="1">
            <a:spLocks/>
          </p:cNvSpPr>
          <p:nvPr/>
        </p:nvSpPr>
        <p:spPr>
          <a:xfrm>
            <a:off x="6076941" y="2495126"/>
            <a:ext cx="5552479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(электронная версия издания по программированию)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Шапцев, В. А. Теория информации. Теоретические основы создания информационного общества : учебное пособие для студентов ВУЗов, обучающихся по направлениям 09.03.01 «Информатика и вычислительная техника»/ Ю. В. Бидуля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-Москва: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Изд-во Юрайт, 2019. - 177 с. - УДК 681.3.06(075.8) ББК 32.973.я73 Р35. – URL: 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https://portal.tpu.ru/SHARED/v/VIR/Met/Tab/programming2021.pdf 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(дата обращения: 15.12.2023). – Текст: электронный.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89844F6-F508-4C45-9191-1AC741AF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EDFB-C188-4144-AEEC-D28827BDBCB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2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423E-545F-4619-B1AC-326AC434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/>
              <a:t>Библиографическое описание научных и квалификационных ресурсов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4D7AD-C348-45FE-87A8-A4C2D21B5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Библиографическое описание научных и квалификационных ресурсов - это метод описания и учета научной и квалификационной литературы, который используется в научных и учебных организациях.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Целью этого метода является обеспечение доступа к научной и квалификационной литературе для исследования и обучения.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F452ED-B16C-4CAA-A6AC-6895E89E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EDFB-C188-4144-AEEC-D28827BDBCB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68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423E-545F-4619-B1AC-326AC434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/>
              <a:t>Библиографическое описание научных и квалификационных ресурсов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4D7AD-C348-45FE-87A8-A4C2D21B5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(законодательная информация по программированию)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 информации, информационных технологиях и о защите информации : Федер. закон от 27 июня 2006 г. № 149-ФЗ: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принят Государственной Думой 8 июля 2006 г. : одобрен Советом Федерации 14 июля 2006 г.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// Роскомнадзор: офиц. сайт. –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URL: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http://rkn.gov.ru/docs/docR_414.rtf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(дата обращения: 15.12.2023). – Текст: электронный.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B23915-F86D-4C65-B111-52465821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EDFB-C188-4144-AEEC-D28827BDBCB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571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629F-DCD5-49D5-B1CF-95895CDC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Библиографическое описание составной части ресурса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3C99D-A8DC-42CE-833C-FD6773905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Библиографическое описание составной части ресурса - это метод описания и учета составной части научной и квалификационной литературы в тексте.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Такая часть может включать, например, главу книги, статью, диссертацию, патент и т.д.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0B1E05-A51F-4893-B87D-88B5F623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EDFB-C188-4144-AEEC-D28827BDBCB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55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3B04-6EAC-41CC-96EC-10DAA5B6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Библиографическое описание электронных ресурсов сетевого распространения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B8472-2350-4853-B11A-085A82E19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Библиографическое описание электронных ресурсов сетевого распространении - это метод описания и учета электронных ресурсов, доступных в Интернете или в других локальных или глобальных сетях.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Электронные ресурсы могут включать веб-сайты, электронные книги, электронные журналы, электронные статьи, электронные патенты и т.д.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F895E0-8542-4049-B0AC-394453EF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EDFB-C188-4144-AEEC-D28827BDBCB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076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</TotalTime>
  <Words>785</Words>
  <Application>Microsoft Office PowerPoint</Application>
  <PresentationFormat>Широкоэкранный</PresentationFormat>
  <Paragraphs>47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2</vt:lpstr>
      <vt:lpstr>Wingdings 3</vt:lpstr>
      <vt:lpstr>Совет директоров</vt:lpstr>
      <vt:lpstr>Библиографический список</vt:lpstr>
      <vt:lpstr>Библиографический список</vt:lpstr>
      <vt:lpstr>Одночастное библиографическое описание </vt:lpstr>
      <vt:lpstr>Многочастное библиографическое описание</vt:lpstr>
      <vt:lpstr>Пример одночастного описания</vt:lpstr>
      <vt:lpstr>Библиографическое описание научных и квалификационных ресурсов</vt:lpstr>
      <vt:lpstr>Библиографическое описание научных и квалификационных ресурсов</vt:lpstr>
      <vt:lpstr>Библиографическое описание составной части ресурса</vt:lpstr>
      <vt:lpstr>Библиографическое описание электронных ресурсов сетевого распространения</vt:lpstr>
      <vt:lpstr>Описание составной части ресурса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Библиографический список</dc:title>
  <dc:creator>Лион Лион</dc:creator>
  <cp:lastModifiedBy>eto</cp:lastModifiedBy>
  <cp:revision>7</cp:revision>
  <dcterms:created xsi:type="dcterms:W3CDTF">2023-12-20T16:19:17Z</dcterms:created>
  <dcterms:modified xsi:type="dcterms:W3CDTF">2023-12-22T22:17:01Z</dcterms:modified>
</cp:coreProperties>
</file>