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56" r:id="rId4"/>
    <p:sldId id="258" r:id="rId5"/>
    <p:sldId id="257" r:id="rId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68" d="100"/>
          <a:sy n="68" d="100"/>
        </p:scale>
        <p:origin x="3408" y="24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ja-JP" altLang="en-US"/>
              <a:t>マスター タイトルの書式設定</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390056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178004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52601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246409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34594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390906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4" name="Content Placeholder 3"/>
          <p:cNvSpPr>
            <a:spLocks noGrp="1"/>
          </p:cNvSpPr>
          <p:nvPr>
            <p:ph sz="half" idx="2"/>
          </p:nvPr>
        </p:nvSpPr>
        <p:spPr>
          <a:xfrm>
            <a:off x="661334" y="4676140"/>
            <a:ext cx="4061757" cy="68778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6" name="Content Placeholder 5"/>
          <p:cNvSpPr>
            <a:spLocks noGrp="1"/>
          </p:cNvSpPr>
          <p:nvPr>
            <p:ph sz="quarter" idx="4"/>
          </p:nvPr>
        </p:nvSpPr>
        <p:spPr>
          <a:xfrm>
            <a:off x="4860608" y="4676140"/>
            <a:ext cx="4081761" cy="68778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235857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144222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131349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ja-JP" altLang="en-US"/>
              <a:t>マスター タイトルの書式設定</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115838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57DE023-9299-4840-B555-504E0DC591BB}"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127555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657DE023-9299-4840-B555-504E0DC591BB}" type="datetimeFigureOut">
              <a:rPr kumimoji="1" lang="ja-JP" altLang="en-US" smtClean="0"/>
              <a:t>2020/9/25</a:t>
            </a:fld>
            <a:endParaRPr kumimoji="1" lang="ja-JP" alt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A2C8BD83-E487-418F-B084-6CCF0BDC9E11}" type="slidenum">
              <a:rPr kumimoji="1" lang="ja-JP" altLang="en-US" smtClean="0"/>
              <a:t>‹#›</a:t>
            </a:fld>
            <a:endParaRPr kumimoji="1" lang="ja-JP" altLang="en-US"/>
          </a:p>
        </p:txBody>
      </p:sp>
    </p:spTree>
    <p:extLst>
      <p:ext uri="{BB962C8B-B14F-4D97-AF65-F5344CB8AC3E}">
        <p14:creationId xmlns:p14="http://schemas.microsoft.com/office/powerpoint/2010/main" val="975995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kumimoji="1"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kumimoji="1"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kumimoji="1"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kumimoji="1"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kumimoji="1"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kumimoji="1"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kumimoji="1"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kumimoji="1"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kumimoji="1"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kumimoji="1" sz="1890" kern="1200">
          <a:solidFill>
            <a:schemeClr val="tx1"/>
          </a:solidFill>
          <a:latin typeface="+mn-lt"/>
          <a:ea typeface="+mn-ea"/>
          <a:cs typeface="+mn-cs"/>
        </a:defRPr>
      </a:lvl9pPr>
    </p:bodyStyle>
    <p:otherStyle>
      <a:defPPr>
        <a:defRPr lang="en-US"/>
      </a:defPPr>
      <a:lvl1pPr marL="0" algn="l" defTabSz="960120" rtl="0" eaLnBrk="1" latinLnBrk="0" hangingPunct="1">
        <a:defRPr kumimoji="1" sz="1890" kern="1200">
          <a:solidFill>
            <a:schemeClr val="tx1"/>
          </a:solidFill>
          <a:latin typeface="+mn-lt"/>
          <a:ea typeface="+mn-ea"/>
          <a:cs typeface="+mn-cs"/>
        </a:defRPr>
      </a:lvl1pPr>
      <a:lvl2pPr marL="480060" algn="l" defTabSz="960120" rtl="0" eaLnBrk="1" latinLnBrk="0" hangingPunct="1">
        <a:defRPr kumimoji="1" sz="1890" kern="1200">
          <a:solidFill>
            <a:schemeClr val="tx1"/>
          </a:solidFill>
          <a:latin typeface="+mn-lt"/>
          <a:ea typeface="+mn-ea"/>
          <a:cs typeface="+mn-cs"/>
        </a:defRPr>
      </a:lvl2pPr>
      <a:lvl3pPr marL="960120" algn="l" defTabSz="960120" rtl="0" eaLnBrk="1" latinLnBrk="0" hangingPunct="1">
        <a:defRPr kumimoji="1" sz="1890" kern="1200">
          <a:solidFill>
            <a:schemeClr val="tx1"/>
          </a:solidFill>
          <a:latin typeface="+mn-lt"/>
          <a:ea typeface="+mn-ea"/>
          <a:cs typeface="+mn-cs"/>
        </a:defRPr>
      </a:lvl3pPr>
      <a:lvl4pPr marL="1440180" algn="l" defTabSz="960120" rtl="0" eaLnBrk="1" latinLnBrk="0" hangingPunct="1">
        <a:defRPr kumimoji="1" sz="1890" kern="1200">
          <a:solidFill>
            <a:schemeClr val="tx1"/>
          </a:solidFill>
          <a:latin typeface="+mn-lt"/>
          <a:ea typeface="+mn-ea"/>
          <a:cs typeface="+mn-cs"/>
        </a:defRPr>
      </a:lvl4pPr>
      <a:lvl5pPr marL="1920240" algn="l" defTabSz="960120" rtl="0" eaLnBrk="1" latinLnBrk="0" hangingPunct="1">
        <a:defRPr kumimoji="1" sz="1890" kern="1200">
          <a:solidFill>
            <a:schemeClr val="tx1"/>
          </a:solidFill>
          <a:latin typeface="+mn-lt"/>
          <a:ea typeface="+mn-ea"/>
          <a:cs typeface="+mn-cs"/>
        </a:defRPr>
      </a:lvl5pPr>
      <a:lvl6pPr marL="2400300" algn="l" defTabSz="960120" rtl="0" eaLnBrk="1" latinLnBrk="0" hangingPunct="1">
        <a:defRPr kumimoji="1" sz="1890" kern="1200">
          <a:solidFill>
            <a:schemeClr val="tx1"/>
          </a:solidFill>
          <a:latin typeface="+mn-lt"/>
          <a:ea typeface="+mn-ea"/>
          <a:cs typeface="+mn-cs"/>
        </a:defRPr>
      </a:lvl6pPr>
      <a:lvl7pPr marL="2880360" algn="l" defTabSz="960120" rtl="0" eaLnBrk="1" latinLnBrk="0" hangingPunct="1">
        <a:defRPr kumimoji="1" sz="1890" kern="1200">
          <a:solidFill>
            <a:schemeClr val="tx1"/>
          </a:solidFill>
          <a:latin typeface="+mn-lt"/>
          <a:ea typeface="+mn-ea"/>
          <a:cs typeface="+mn-cs"/>
        </a:defRPr>
      </a:lvl7pPr>
      <a:lvl8pPr marL="3360420" algn="l" defTabSz="960120" rtl="0" eaLnBrk="1" latinLnBrk="0" hangingPunct="1">
        <a:defRPr kumimoji="1" sz="1890" kern="1200">
          <a:solidFill>
            <a:schemeClr val="tx1"/>
          </a:solidFill>
          <a:latin typeface="+mn-lt"/>
          <a:ea typeface="+mn-ea"/>
          <a:cs typeface="+mn-cs"/>
        </a:defRPr>
      </a:lvl8pPr>
      <a:lvl9pPr marL="3840480" algn="l" defTabSz="960120" rtl="0" eaLnBrk="1" latinLnBrk="0" hangingPunct="1">
        <a:defRPr kumimoji="1"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DE1EB96-8EB7-4249-A78C-AABA29F2586A}"/>
              </a:ext>
            </a:extLst>
          </p:cNvPr>
          <p:cNvSpPr/>
          <p:nvPr/>
        </p:nvSpPr>
        <p:spPr>
          <a:xfrm>
            <a:off x="1219200" y="2438400"/>
            <a:ext cx="158115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top</a:t>
            </a:r>
            <a:endParaRPr kumimoji="1" lang="ja-JP" altLang="en-US"/>
          </a:p>
        </p:txBody>
      </p:sp>
      <p:sp>
        <p:nvSpPr>
          <p:cNvPr id="3" name="角丸四角形 2">
            <a:extLst>
              <a:ext uri="{FF2B5EF4-FFF2-40B4-BE49-F238E27FC236}">
                <a16:creationId xmlns:a16="http://schemas.microsoft.com/office/drawing/2014/main" id="{A3C899A0-B92C-184B-9520-9100A3CE3AD2}"/>
              </a:ext>
            </a:extLst>
          </p:cNvPr>
          <p:cNvSpPr/>
          <p:nvPr/>
        </p:nvSpPr>
        <p:spPr>
          <a:xfrm>
            <a:off x="3743325" y="2438400"/>
            <a:ext cx="158115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t>signin</a:t>
            </a:r>
            <a:endParaRPr kumimoji="1" lang="ja-JP" altLang="en-US"/>
          </a:p>
        </p:txBody>
      </p:sp>
      <p:sp>
        <p:nvSpPr>
          <p:cNvPr id="4" name="角丸四角形 3">
            <a:extLst>
              <a:ext uri="{FF2B5EF4-FFF2-40B4-BE49-F238E27FC236}">
                <a16:creationId xmlns:a16="http://schemas.microsoft.com/office/drawing/2014/main" id="{A2C48822-65F3-714E-9E11-FC2B7EF4967E}"/>
              </a:ext>
            </a:extLst>
          </p:cNvPr>
          <p:cNvSpPr/>
          <p:nvPr/>
        </p:nvSpPr>
        <p:spPr>
          <a:xfrm>
            <a:off x="3743325" y="1123950"/>
            <a:ext cx="158115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signup</a:t>
            </a:r>
            <a:endParaRPr kumimoji="1" lang="ja-JP" altLang="en-US"/>
          </a:p>
        </p:txBody>
      </p:sp>
      <p:sp>
        <p:nvSpPr>
          <p:cNvPr id="5" name="角丸四角形 4">
            <a:extLst>
              <a:ext uri="{FF2B5EF4-FFF2-40B4-BE49-F238E27FC236}">
                <a16:creationId xmlns:a16="http://schemas.microsoft.com/office/drawing/2014/main" id="{F4721050-BEA7-244A-BEA9-F8FD67D6DB27}"/>
              </a:ext>
            </a:extLst>
          </p:cNvPr>
          <p:cNvSpPr/>
          <p:nvPr/>
        </p:nvSpPr>
        <p:spPr>
          <a:xfrm>
            <a:off x="3743325" y="3752850"/>
            <a:ext cx="158115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app top</a:t>
            </a:r>
            <a:endParaRPr kumimoji="1" lang="ja-JP" altLang="en-US"/>
          </a:p>
        </p:txBody>
      </p:sp>
      <p:sp>
        <p:nvSpPr>
          <p:cNvPr id="6" name="角丸四角形 5">
            <a:extLst>
              <a:ext uri="{FF2B5EF4-FFF2-40B4-BE49-F238E27FC236}">
                <a16:creationId xmlns:a16="http://schemas.microsoft.com/office/drawing/2014/main" id="{83245EC0-A0C0-7C4B-8D8B-032B07514E37}"/>
              </a:ext>
            </a:extLst>
          </p:cNvPr>
          <p:cNvSpPr/>
          <p:nvPr/>
        </p:nvSpPr>
        <p:spPr>
          <a:xfrm>
            <a:off x="6486525" y="3752850"/>
            <a:ext cx="158115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schedule</a:t>
            </a:r>
            <a:endParaRPr kumimoji="1" lang="ja-JP" altLang="en-US"/>
          </a:p>
        </p:txBody>
      </p:sp>
      <p:sp>
        <p:nvSpPr>
          <p:cNvPr id="7" name="角丸四角形 6">
            <a:extLst>
              <a:ext uri="{FF2B5EF4-FFF2-40B4-BE49-F238E27FC236}">
                <a16:creationId xmlns:a16="http://schemas.microsoft.com/office/drawing/2014/main" id="{D5D41593-CB0B-854B-AD2E-BA61E75E484C}"/>
              </a:ext>
            </a:extLst>
          </p:cNvPr>
          <p:cNvSpPr/>
          <p:nvPr/>
        </p:nvSpPr>
        <p:spPr>
          <a:xfrm>
            <a:off x="6486525" y="5048250"/>
            <a:ext cx="158115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product list</a:t>
            </a:r>
            <a:endParaRPr kumimoji="1" lang="ja-JP" altLang="en-US"/>
          </a:p>
        </p:txBody>
      </p:sp>
      <p:cxnSp>
        <p:nvCxnSpPr>
          <p:cNvPr id="9" name="直線矢印コネクタ 8">
            <a:extLst>
              <a:ext uri="{FF2B5EF4-FFF2-40B4-BE49-F238E27FC236}">
                <a16:creationId xmlns:a16="http://schemas.microsoft.com/office/drawing/2014/main" id="{419AD466-67BD-D54A-A3DA-9FD2A2FA2846}"/>
              </a:ext>
            </a:extLst>
          </p:cNvPr>
          <p:cNvCxnSpPr>
            <a:stCxn id="2" idx="3"/>
            <a:endCxn id="3" idx="1"/>
          </p:cNvCxnSpPr>
          <p:nvPr/>
        </p:nvCxnSpPr>
        <p:spPr>
          <a:xfrm>
            <a:off x="2800350" y="2705100"/>
            <a:ext cx="94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9F12D48-4990-3241-AC3D-F9FFAA386251}"/>
              </a:ext>
            </a:extLst>
          </p:cNvPr>
          <p:cNvCxnSpPr>
            <a:cxnSpLocks/>
            <a:stCxn id="2" idx="3"/>
            <a:endCxn id="4" idx="1"/>
          </p:cNvCxnSpPr>
          <p:nvPr/>
        </p:nvCxnSpPr>
        <p:spPr>
          <a:xfrm flipV="1">
            <a:off x="2800350" y="1390650"/>
            <a:ext cx="942975" cy="13144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9">
            <a:extLst>
              <a:ext uri="{FF2B5EF4-FFF2-40B4-BE49-F238E27FC236}">
                <a16:creationId xmlns:a16="http://schemas.microsoft.com/office/drawing/2014/main" id="{617AE218-B47C-8C47-ADB8-EE890DD219EB}"/>
              </a:ext>
            </a:extLst>
          </p:cNvPr>
          <p:cNvCxnSpPr>
            <a:cxnSpLocks/>
            <a:stCxn id="2" idx="3"/>
            <a:endCxn id="5" idx="1"/>
          </p:cNvCxnSpPr>
          <p:nvPr/>
        </p:nvCxnSpPr>
        <p:spPr>
          <a:xfrm>
            <a:off x="2800350" y="2705100"/>
            <a:ext cx="942975" cy="13144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9">
            <a:extLst>
              <a:ext uri="{FF2B5EF4-FFF2-40B4-BE49-F238E27FC236}">
                <a16:creationId xmlns:a16="http://schemas.microsoft.com/office/drawing/2014/main" id="{8DC70D5E-446B-F242-BADC-FEF0381CE10D}"/>
              </a:ext>
            </a:extLst>
          </p:cNvPr>
          <p:cNvCxnSpPr>
            <a:cxnSpLocks/>
            <a:stCxn id="5" idx="3"/>
            <a:endCxn id="6" idx="1"/>
          </p:cNvCxnSpPr>
          <p:nvPr/>
        </p:nvCxnSpPr>
        <p:spPr>
          <a:xfrm>
            <a:off x="5324475" y="4019550"/>
            <a:ext cx="1162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9">
            <a:extLst>
              <a:ext uri="{FF2B5EF4-FFF2-40B4-BE49-F238E27FC236}">
                <a16:creationId xmlns:a16="http://schemas.microsoft.com/office/drawing/2014/main" id="{C917F0C2-1B42-C243-A261-8CA06DDC8936}"/>
              </a:ext>
            </a:extLst>
          </p:cNvPr>
          <p:cNvCxnSpPr>
            <a:cxnSpLocks/>
            <a:stCxn id="5" idx="3"/>
            <a:endCxn id="7" idx="1"/>
          </p:cNvCxnSpPr>
          <p:nvPr/>
        </p:nvCxnSpPr>
        <p:spPr>
          <a:xfrm>
            <a:off x="5324475" y="4019550"/>
            <a:ext cx="1162050" cy="12954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9">
            <a:extLst>
              <a:ext uri="{FF2B5EF4-FFF2-40B4-BE49-F238E27FC236}">
                <a16:creationId xmlns:a16="http://schemas.microsoft.com/office/drawing/2014/main" id="{0C5F14DB-6F3E-374A-9E29-C2EB499842B6}"/>
              </a:ext>
            </a:extLst>
          </p:cNvPr>
          <p:cNvCxnSpPr>
            <a:cxnSpLocks/>
            <a:stCxn id="3" idx="2"/>
            <a:endCxn id="5" idx="0"/>
          </p:cNvCxnSpPr>
          <p:nvPr/>
        </p:nvCxnSpPr>
        <p:spPr>
          <a:xfrm>
            <a:off x="4533900" y="2971800"/>
            <a:ext cx="0" cy="7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32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図 4" descr="グラフィカル ユーザー インターフェイス, アプリケーション, Teams&#10;&#10;自動的に生成された説明">
            <a:extLst>
              <a:ext uri="{FF2B5EF4-FFF2-40B4-BE49-F238E27FC236}">
                <a16:creationId xmlns:a16="http://schemas.microsoft.com/office/drawing/2014/main" id="{2484EA34-EAF9-2747-BF25-39D36BC19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6707"/>
            <a:ext cx="9601200" cy="6868185"/>
          </a:xfrm>
          <a:prstGeom prst="rect">
            <a:avLst/>
          </a:prstGeom>
        </p:spPr>
      </p:pic>
    </p:spTree>
    <p:extLst>
      <p:ext uri="{BB962C8B-B14F-4D97-AF65-F5344CB8AC3E}">
        <p14:creationId xmlns:p14="http://schemas.microsoft.com/office/powerpoint/2010/main" val="61326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1E42B7D-76B8-43BD-ACFF-FE795B7DD5F8}"/>
              </a:ext>
            </a:extLst>
          </p:cNvPr>
          <p:cNvSpPr/>
          <p:nvPr/>
        </p:nvSpPr>
        <p:spPr>
          <a:xfrm>
            <a:off x="0" y="0"/>
            <a:ext cx="9601200" cy="104986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1B26F32-EF94-4045-8B44-E39FEC45728C}"/>
              </a:ext>
            </a:extLst>
          </p:cNvPr>
          <p:cNvSpPr/>
          <p:nvPr/>
        </p:nvSpPr>
        <p:spPr>
          <a:xfrm>
            <a:off x="0" y="11751733"/>
            <a:ext cx="9601200" cy="104986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E5A6801-A3E6-4895-B82C-D2429B55E1C3}"/>
              </a:ext>
            </a:extLst>
          </p:cNvPr>
          <p:cNvSpPr/>
          <p:nvPr/>
        </p:nvSpPr>
        <p:spPr>
          <a:xfrm>
            <a:off x="0" y="816140"/>
            <a:ext cx="9601200" cy="31834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400" b="1" dirty="0"/>
              <a:t>hero image</a:t>
            </a:r>
            <a:endParaRPr kumimoji="1" lang="ja-JP" altLang="en-US" sz="2400" b="1" dirty="0"/>
          </a:p>
        </p:txBody>
      </p:sp>
      <p:sp>
        <p:nvSpPr>
          <p:cNvPr id="7" name="テキスト ボックス 6">
            <a:extLst>
              <a:ext uri="{FF2B5EF4-FFF2-40B4-BE49-F238E27FC236}">
                <a16:creationId xmlns:a16="http://schemas.microsoft.com/office/drawing/2014/main" id="{0DD41FE0-3F8D-4D2A-95CC-D33D3E20AB8A}"/>
              </a:ext>
            </a:extLst>
          </p:cNvPr>
          <p:cNvSpPr txBox="1"/>
          <p:nvPr/>
        </p:nvSpPr>
        <p:spPr>
          <a:xfrm>
            <a:off x="1" y="150315"/>
            <a:ext cx="1473200" cy="523220"/>
          </a:xfrm>
          <a:prstGeom prst="rect">
            <a:avLst/>
          </a:prstGeom>
          <a:noFill/>
        </p:spPr>
        <p:txBody>
          <a:bodyPr wrap="square" rtlCol="0">
            <a:spAutoFit/>
          </a:bodyPr>
          <a:lstStyle/>
          <a:p>
            <a:r>
              <a:rPr kumimoji="1" lang="en-US" altLang="ja-JP" sz="2800" dirty="0">
                <a:latin typeface="源暎ゴシックN U-KL" panose="02000600000000000000" pitchFamily="50" charset="-128"/>
                <a:ea typeface="源暎ゴシックN U-KL" panose="02000600000000000000" pitchFamily="50" charset="-128"/>
              </a:rPr>
              <a:t>LOGO</a:t>
            </a:r>
            <a:endParaRPr kumimoji="1" lang="ja-JP" altLang="en-US" sz="2800" dirty="0">
              <a:latin typeface="源暎ゴシックN U-KL" panose="02000600000000000000" pitchFamily="50" charset="-128"/>
              <a:ea typeface="源暎ゴシックN U-KL" panose="02000600000000000000" pitchFamily="50" charset="-128"/>
            </a:endParaRPr>
          </a:p>
        </p:txBody>
      </p:sp>
      <p:sp>
        <p:nvSpPr>
          <p:cNvPr id="9" name="テキスト ボックス 8">
            <a:extLst>
              <a:ext uri="{FF2B5EF4-FFF2-40B4-BE49-F238E27FC236}">
                <a16:creationId xmlns:a16="http://schemas.microsoft.com/office/drawing/2014/main" id="{1455F40E-899B-4AF4-8F27-0AE7792EC352}"/>
              </a:ext>
            </a:extLst>
          </p:cNvPr>
          <p:cNvSpPr txBox="1"/>
          <p:nvPr/>
        </p:nvSpPr>
        <p:spPr>
          <a:xfrm>
            <a:off x="5113020" y="304800"/>
            <a:ext cx="3101340" cy="307777"/>
          </a:xfrm>
          <a:prstGeom prst="rect">
            <a:avLst/>
          </a:prstGeom>
          <a:noFill/>
        </p:spPr>
        <p:txBody>
          <a:bodyPr wrap="square" rtlCol="0">
            <a:spAutoFit/>
          </a:bodyPr>
          <a:lstStyle/>
          <a:p>
            <a:r>
              <a:rPr kumimoji="1" lang="en-US" altLang="ja-JP" sz="1400" dirty="0"/>
              <a:t>services</a:t>
            </a:r>
            <a:r>
              <a:rPr kumimoji="1" lang="ja-JP" altLang="en-US" sz="1400"/>
              <a:t>　</a:t>
            </a:r>
            <a:r>
              <a:rPr kumimoji="1" lang="ja-JP" altLang="en-US" sz="1400" dirty="0"/>
              <a:t>当店について　アクセス　</a:t>
            </a:r>
          </a:p>
        </p:txBody>
      </p:sp>
      <p:sp>
        <p:nvSpPr>
          <p:cNvPr id="10" name="四角形: 角を丸くする 9">
            <a:extLst>
              <a:ext uri="{FF2B5EF4-FFF2-40B4-BE49-F238E27FC236}">
                <a16:creationId xmlns:a16="http://schemas.microsoft.com/office/drawing/2014/main" id="{8688129A-D28D-414D-91A1-CA9E96F6EE04}"/>
              </a:ext>
            </a:extLst>
          </p:cNvPr>
          <p:cNvSpPr/>
          <p:nvPr/>
        </p:nvSpPr>
        <p:spPr>
          <a:xfrm>
            <a:off x="8214360" y="273686"/>
            <a:ext cx="1059180" cy="370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1400" dirty="0" err="1"/>
              <a:t>signin</a:t>
            </a:r>
            <a:endParaRPr kumimoji="1" lang="ja-JP" altLang="en-US" sz="1400" dirty="0"/>
          </a:p>
        </p:txBody>
      </p:sp>
      <p:sp>
        <p:nvSpPr>
          <p:cNvPr id="17" name="正方形/長方形 16">
            <a:extLst>
              <a:ext uri="{FF2B5EF4-FFF2-40B4-BE49-F238E27FC236}">
                <a16:creationId xmlns:a16="http://schemas.microsoft.com/office/drawing/2014/main" id="{D72D4D10-566D-4D20-8E7F-64177F946127}"/>
              </a:ext>
            </a:extLst>
          </p:cNvPr>
          <p:cNvSpPr/>
          <p:nvPr/>
        </p:nvSpPr>
        <p:spPr>
          <a:xfrm>
            <a:off x="0" y="7842627"/>
            <a:ext cx="9601200" cy="3909106"/>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b="1" dirty="0"/>
          </a:p>
        </p:txBody>
      </p:sp>
      <p:sp>
        <p:nvSpPr>
          <p:cNvPr id="22" name="テキスト ボックス 21">
            <a:extLst>
              <a:ext uri="{FF2B5EF4-FFF2-40B4-BE49-F238E27FC236}">
                <a16:creationId xmlns:a16="http://schemas.microsoft.com/office/drawing/2014/main" id="{5143DFC4-6014-4B1F-A473-B434C2891836}"/>
              </a:ext>
            </a:extLst>
          </p:cNvPr>
          <p:cNvSpPr txBox="1"/>
          <p:nvPr/>
        </p:nvSpPr>
        <p:spPr>
          <a:xfrm>
            <a:off x="4077970" y="12290576"/>
            <a:ext cx="1473200" cy="307777"/>
          </a:xfrm>
          <a:prstGeom prst="rect">
            <a:avLst/>
          </a:prstGeom>
          <a:noFill/>
        </p:spPr>
        <p:txBody>
          <a:bodyPr wrap="square" rtlCol="0">
            <a:spAutoFit/>
          </a:bodyPr>
          <a:lstStyle/>
          <a:p>
            <a:pPr algn="ctr"/>
            <a:r>
              <a:rPr kumimoji="1" lang="en-US" altLang="ja-JP" sz="1400" dirty="0">
                <a:latin typeface="源暎ゴシックN U-KL" panose="02000600000000000000" pitchFamily="50" charset="-128"/>
                <a:ea typeface="源暎ゴシックN U-KL" panose="02000600000000000000" pitchFamily="50" charset="-128"/>
              </a:rPr>
              <a:t>LOGO</a:t>
            </a:r>
            <a:endParaRPr kumimoji="1" lang="ja-JP" altLang="en-US" sz="1400" dirty="0">
              <a:latin typeface="源暎ゴシックN U-KL" panose="02000600000000000000" pitchFamily="50" charset="-128"/>
              <a:ea typeface="源暎ゴシックN U-KL" panose="02000600000000000000" pitchFamily="50" charset="-128"/>
            </a:endParaRPr>
          </a:p>
        </p:txBody>
      </p:sp>
      <p:sp>
        <p:nvSpPr>
          <p:cNvPr id="23" name="テキスト ボックス 22">
            <a:extLst>
              <a:ext uri="{FF2B5EF4-FFF2-40B4-BE49-F238E27FC236}">
                <a16:creationId xmlns:a16="http://schemas.microsoft.com/office/drawing/2014/main" id="{87812024-2328-4DE9-9E54-18DB6EA5E43B}"/>
              </a:ext>
            </a:extLst>
          </p:cNvPr>
          <p:cNvSpPr txBox="1"/>
          <p:nvPr/>
        </p:nvSpPr>
        <p:spPr>
          <a:xfrm>
            <a:off x="407670" y="11858036"/>
            <a:ext cx="3351530" cy="307777"/>
          </a:xfrm>
          <a:prstGeom prst="rect">
            <a:avLst/>
          </a:prstGeom>
          <a:noFill/>
        </p:spPr>
        <p:txBody>
          <a:bodyPr wrap="square" rtlCol="0">
            <a:spAutoFit/>
          </a:bodyPr>
          <a:lstStyle/>
          <a:p>
            <a:r>
              <a:rPr kumimoji="1" lang="ja-JP" altLang="en-US" sz="1400" dirty="0"/>
              <a:t>プライバシーポリシー｜サイトマップ　</a:t>
            </a:r>
          </a:p>
        </p:txBody>
      </p:sp>
    </p:spTree>
    <p:extLst>
      <p:ext uri="{BB962C8B-B14F-4D97-AF65-F5344CB8AC3E}">
        <p14:creationId xmlns:p14="http://schemas.microsoft.com/office/powerpoint/2010/main" val="408529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1E42B7D-76B8-43BD-ACFF-FE795B7DD5F8}"/>
              </a:ext>
            </a:extLst>
          </p:cNvPr>
          <p:cNvSpPr/>
          <p:nvPr/>
        </p:nvSpPr>
        <p:spPr>
          <a:xfrm>
            <a:off x="0" y="0"/>
            <a:ext cx="9601200" cy="104986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1B26F32-EF94-4045-8B44-E39FEC45728C}"/>
              </a:ext>
            </a:extLst>
          </p:cNvPr>
          <p:cNvSpPr/>
          <p:nvPr/>
        </p:nvSpPr>
        <p:spPr>
          <a:xfrm>
            <a:off x="0" y="11751733"/>
            <a:ext cx="9601200" cy="104986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E5A6801-A3E6-4895-B82C-D2429B55E1C3}"/>
              </a:ext>
            </a:extLst>
          </p:cNvPr>
          <p:cNvSpPr/>
          <p:nvPr/>
        </p:nvSpPr>
        <p:spPr>
          <a:xfrm>
            <a:off x="0" y="816140"/>
            <a:ext cx="9601200" cy="31834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2400" b="1" dirty="0"/>
              <a:t>メインビジュアル</a:t>
            </a:r>
          </a:p>
        </p:txBody>
      </p:sp>
      <p:sp>
        <p:nvSpPr>
          <p:cNvPr id="7" name="テキスト ボックス 6">
            <a:extLst>
              <a:ext uri="{FF2B5EF4-FFF2-40B4-BE49-F238E27FC236}">
                <a16:creationId xmlns:a16="http://schemas.microsoft.com/office/drawing/2014/main" id="{0DD41FE0-3F8D-4D2A-95CC-D33D3E20AB8A}"/>
              </a:ext>
            </a:extLst>
          </p:cNvPr>
          <p:cNvSpPr txBox="1"/>
          <p:nvPr/>
        </p:nvSpPr>
        <p:spPr>
          <a:xfrm>
            <a:off x="1" y="150315"/>
            <a:ext cx="1473200" cy="523220"/>
          </a:xfrm>
          <a:prstGeom prst="rect">
            <a:avLst/>
          </a:prstGeom>
          <a:noFill/>
        </p:spPr>
        <p:txBody>
          <a:bodyPr wrap="square" rtlCol="0">
            <a:spAutoFit/>
          </a:bodyPr>
          <a:lstStyle/>
          <a:p>
            <a:r>
              <a:rPr kumimoji="1" lang="en-US" altLang="ja-JP" sz="2800" dirty="0">
                <a:latin typeface="源暎ゴシックN U-KL" panose="02000600000000000000" pitchFamily="50" charset="-128"/>
                <a:ea typeface="源暎ゴシックN U-KL" panose="02000600000000000000" pitchFamily="50" charset="-128"/>
              </a:rPr>
              <a:t>LOGO</a:t>
            </a:r>
            <a:endParaRPr kumimoji="1" lang="ja-JP" altLang="en-US" sz="2800" dirty="0">
              <a:latin typeface="源暎ゴシックN U-KL" panose="02000600000000000000" pitchFamily="50" charset="-128"/>
              <a:ea typeface="源暎ゴシックN U-KL" panose="02000600000000000000" pitchFamily="50" charset="-128"/>
            </a:endParaRPr>
          </a:p>
        </p:txBody>
      </p:sp>
      <p:sp>
        <p:nvSpPr>
          <p:cNvPr id="8" name="テキスト ボックス 7">
            <a:extLst>
              <a:ext uri="{FF2B5EF4-FFF2-40B4-BE49-F238E27FC236}">
                <a16:creationId xmlns:a16="http://schemas.microsoft.com/office/drawing/2014/main" id="{7FECAE37-D027-4C71-BAC8-A20EE8EA765E}"/>
              </a:ext>
            </a:extLst>
          </p:cNvPr>
          <p:cNvSpPr txBox="1"/>
          <p:nvPr/>
        </p:nvSpPr>
        <p:spPr>
          <a:xfrm>
            <a:off x="3759200" y="4384561"/>
            <a:ext cx="2082800" cy="461665"/>
          </a:xfrm>
          <a:prstGeom prst="rect">
            <a:avLst/>
          </a:prstGeom>
          <a:noFill/>
        </p:spPr>
        <p:txBody>
          <a:bodyPr wrap="square" rtlCol="0">
            <a:spAutoFit/>
          </a:bodyPr>
          <a:lstStyle/>
          <a:p>
            <a:r>
              <a:rPr kumimoji="1" lang="ja-JP" altLang="en-US" sz="2400" b="1" dirty="0"/>
              <a:t>サービス紹介</a:t>
            </a:r>
          </a:p>
        </p:txBody>
      </p:sp>
      <p:sp>
        <p:nvSpPr>
          <p:cNvPr id="9" name="テキスト ボックス 8">
            <a:extLst>
              <a:ext uri="{FF2B5EF4-FFF2-40B4-BE49-F238E27FC236}">
                <a16:creationId xmlns:a16="http://schemas.microsoft.com/office/drawing/2014/main" id="{1455F40E-899B-4AF4-8F27-0AE7792EC352}"/>
              </a:ext>
            </a:extLst>
          </p:cNvPr>
          <p:cNvSpPr txBox="1"/>
          <p:nvPr/>
        </p:nvSpPr>
        <p:spPr>
          <a:xfrm>
            <a:off x="5113020" y="304800"/>
            <a:ext cx="3101340" cy="307777"/>
          </a:xfrm>
          <a:prstGeom prst="rect">
            <a:avLst/>
          </a:prstGeom>
          <a:noFill/>
        </p:spPr>
        <p:txBody>
          <a:bodyPr wrap="square" rtlCol="0">
            <a:spAutoFit/>
          </a:bodyPr>
          <a:lstStyle/>
          <a:p>
            <a:r>
              <a:rPr kumimoji="1" lang="ja-JP" altLang="en-US" sz="1400" dirty="0"/>
              <a:t>商品一覧　当店について　アクセス　</a:t>
            </a:r>
          </a:p>
        </p:txBody>
      </p:sp>
      <p:sp>
        <p:nvSpPr>
          <p:cNvPr id="10" name="四角形: 角を丸くする 9">
            <a:extLst>
              <a:ext uri="{FF2B5EF4-FFF2-40B4-BE49-F238E27FC236}">
                <a16:creationId xmlns:a16="http://schemas.microsoft.com/office/drawing/2014/main" id="{8688129A-D28D-414D-91A1-CA9E96F6EE04}"/>
              </a:ext>
            </a:extLst>
          </p:cNvPr>
          <p:cNvSpPr/>
          <p:nvPr/>
        </p:nvSpPr>
        <p:spPr>
          <a:xfrm>
            <a:off x="8214360" y="273686"/>
            <a:ext cx="1059180" cy="370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t>お問合せ</a:t>
            </a:r>
          </a:p>
        </p:txBody>
      </p:sp>
      <p:sp>
        <p:nvSpPr>
          <p:cNvPr id="11" name="楕円 10">
            <a:extLst>
              <a:ext uri="{FF2B5EF4-FFF2-40B4-BE49-F238E27FC236}">
                <a16:creationId xmlns:a16="http://schemas.microsoft.com/office/drawing/2014/main" id="{C12B1C44-C82D-4F5B-896A-0731DFBC24D4}"/>
              </a:ext>
            </a:extLst>
          </p:cNvPr>
          <p:cNvSpPr/>
          <p:nvPr/>
        </p:nvSpPr>
        <p:spPr>
          <a:xfrm>
            <a:off x="1272540" y="5204460"/>
            <a:ext cx="1150620" cy="11506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200" b="1" dirty="0"/>
              <a:t>アイコン</a:t>
            </a:r>
          </a:p>
        </p:txBody>
      </p:sp>
      <p:sp>
        <p:nvSpPr>
          <p:cNvPr id="12" name="楕円 11">
            <a:extLst>
              <a:ext uri="{FF2B5EF4-FFF2-40B4-BE49-F238E27FC236}">
                <a16:creationId xmlns:a16="http://schemas.microsoft.com/office/drawing/2014/main" id="{7B6A8CF0-847C-4222-9544-A72E37221E0E}"/>
              </a:ext>
            </a:extLst>
          </p:cNvPr>
          <p:cNvSpPr/>
          <p:nvPr/>
        </p:nvSpPr>
        <p:spPr>
          <a:xfrm>
            <a:off x="4225290" y="5204460"/>
            <a:ext cx="1150620" cy="11506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200" b="1" dirty="0"/>
              <a:t>アイコン</a:t>
            </a:r>
          </a:p>
        </p:txBody>
      </p:sp>
      <p:sp>
        <p:nvSpPr>
          <p:cNvPr id="13" name="楕円 12">
            <a:extLst>
              <a:ext uri="{FF2B5EF4-FFF2-40B4-BE49-F238E27FC236}">
                <a16:creationId xmlns:a16="http://schemas.microsoft.com/office/drawing/2014/main" id="{265D3CD2-AFB8-4513-BC61-ECDABB0CE078}"/>
              </a:ext>
            </a:extLst>
          </p:cNvPr>
          <p:cNvSpPr/>
          <p:nvPr/>
        </p:nvSpPr>
        <p:spPr>
          <a:xfrm>
            <a:off x="7242810" y="5204460"/>
            <a:ext cx="1150620" cy="11506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200" b="1" dirty="0"/>
              <a:t>アイコン</a:t>
            </a:r>
          </a:p>
        </p:txBody>
      </p:sp>
      <p:sp>
        <p:nvSpPr>
          <p:cNvPr id="14" name="テキスト ボックス 13">
            <a:extLst>
              <a:ext uri="{FF2B5EF4-FFF2-40B4-BE49-F238E27FC236}">
                <a16:creationId xmlns:a16="http://schemas.microsoft.com/office/drawing/2014/main" id="{40C79748-0E57-4222-80E0-1E6575E6B394}"/>
              </a:ext>
            </a:extLst>
          </p:cNvPr>
          <p:cNvSpPr txBox="1"/>
          <p:nvPr/>
        </p:nvSpPr>
        <p:spPr>
          <a:xfrm>
            <a:off x="845820" y="6474440"/>
            <a:ext cx="2225040" cy="954107"/>
          </a:xfrm>
          <a:prstGeom prst="rect">
            <a:avLst/>
          </a:prstGeom>
          <a:noFill/>
        </p:spPr>
        <p:txBody>
          <a:bodyPr wrap="square" rtlCol="0">
            <a:spAutoFit/>
          </a:bodyPr>
          <a:lstStyle/>
          <a:p>
            <a:r>
              <a:rPr kumimoji="1" lang="ja-JP" altLang="en-US" sz="1400" dirty="0"/>
              <a:t>サービスの説明文が入ります。サービスの説明文が入ります。サービスの説明文が入ります。</a:t>
            </a:r>
          </a:p>
        </p:txBody>
      </p:sp>
      <p:sp>
        <p:nvSpPr>
          <p:cNvPr id="15" name="テキスト ボックス 14">
            <a:extLst>
              <a:ext uri="{FF2B5EF4-FFF2-40B4-BE49-F238E27FC236}">
                <a16:creationId xmlns:a16="http://schemas.microsoft.com/office/drawing/2014/main" id="{B71ADB31-B5BE-4FD1-B829-3879DF22ADE8}"/>
              </a:ext>
            </a:extLst>
          </p:cNvPr>
          <p:cNvSpPr txBox="1"/>
          <p:nvPr/>
        </p:nvSpPr>
        <p:spPr>
          <a:xfrm>
            <a:off x="3759200" y="6474440"/>
            <a:ext cx="2225040" cy="954107"/>
          </a:xfrm>
          <a:prstGeom prst="rect">
            <a:avLst/>
          </a:prstGeom>
          <a:noFill/>
        </p:spPr>
        <p:txBody>
          <a:bodyPr wrap="square" rtlCol="0">
            <a:spAutoFit/>
          </a:bodyPr>
          <a:lstStyle/>
          <a:p>
            <a:r>
              <a:rPr kumimoji="1" lang="ja-JP" altLang="en-US" sz="1400" dirty="0"/>
              <a:t>サービスの説明文が入ります。サービスの説明文が入ります。サービスの説明文が入ります。</a:t>
            </a:r>
          </a:p>
        </p:txBody>
      </p:sp>
      <p:sp>
        <p:nvSpPr>
          <p:cNvPr id="16" name="テキスト ボックス 15">
            <a:extLst>
              <a:ext uri="{FF2B5EF4-FFF2-40B4-BE49-F238E27FC236}">
                <a16:creationId xmlns:a16="http://schemas.microsoft.com/office/drawing/2014/main" id="{87F6E56D-2F61-49DF-A70D-8E99B972F17E}"/>
              </a:ext>
            </a:extLst>
          </p:cNvPr>
          <p:cNvSpPr txBox="1"/>
          <p:nvPr/>
        </p:nvSpPr>
        <p:spPr>
          <a:xfrm>
            <a:off x="6705600" y="6474440"/>
            <a:ext cx="2225040" cy="954107"/>
          </a:xfrm>
          <a:prstGeom prst="rect">
            <a:avLst/>
          </a:prstGeom>
          <a:noFill/>
        </p:spPr>
        <p:txBody>
          <a:bodyPr wrap="square" rtlCol="0">
            <a:spAutoFit/>
          </a:bodyPr>
          <a:lstStyle/>
          <a:p>
            <a:r>
              <a:rPr kumimoji="1" lang="ja-JP" altLang="en-US" sz="1400" dirty="0"/>
              <a:t>サービスの説明文が入ります。サービスの説明文が入ります。サービスの説明文が入ります。</a:t>
            </a:r>
          </a:p>
        </p:txBody>
      </p:sp>
      <p:sp>
        <p:nvSpPr>
          <p:cNvPr id="17" name="正方形/長方形 16">
            <a:extLst>
              <a:ext uri="{FF2B5EF4-FFF2-40B4-BE49-F238E27FC236}">
                <a16:creationId xmlns:a16="http://schemas.microsoft.com/office/drawing/2014/main" id="{D72D4D10-566D-4D20-8E7F-64177F946127}"/>
              </a:ext>
            </a:extLst>
          </p:cNvPr>
          <p:cNvSpPr/>
          <p:nvPr/>
        </p:nvSpPr>
        <p:spPr>
          <a:xfrm>
            <a:off x="0" y="7842627"/>
            <a:ext cx="9601200" cy="3909106"/>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b="1" dirty="0"/>
          </a:p>
        </p:txBody>
      </p:sp>
      <p:sp>
        <p:nvSpPr>
          <p:cNvPr id="18" name="テキスト ボックス 17">
            <a:extLst>
              <a:ext uri="{FF2B5EF4-FFF2-40B4-BE49-F238E27FC236}">
                <a16:creationId xmlns:a16="http://schemas.microsoft.com/office/drawing/2014/main" id="{5878C387-E156-49E5-B81F-B3449EC209D6}"/>
              </a:ext>
            </a:extLst>
          </p:cNvPr>
          <p:cNvSpPr txBox="1"/>
          <p:nvPr/>
        </p:nvSpPr>
        <p:spPr>
          <a:xfrm>
            <a:off x="4055110" y="8227582"/>
            <a:ext cx="1490980" cy="461665"/>
          </a:xfrm>
          <a:prstGeom prst="rect">
            <a:avLst/>
          </a:prstGeom>
          <a:noFill/>
        </p:spPr>
        <p:txBody>
          <a:bodyPr wrap="square" rtlCol="0">
            <a:spAutoFit/>
          </a:bodyPr>
          <a:lstStyle/>
          <a:p>
            <a:r>
              <a:rPr kumimoji="1" lang="ja-JP" altLang="en-US" sz="2400" b="1" dirty="0"/>
              <a:t>お店情報</a:t>
            </a:r>
          </a:p>
        </p:txBody>
      </p:sp>
      <p:sp>
        <p:nvSpPr>
          <p:cNvPr id="19" name="正方形/長方形 18">
            <a:extLst>
              <a:ext uri="{FF2B5EF4-FFF2-40B4-BE49-F238E27FC236}">
                <a16:creationId xmlns:a16="http://schemas.microsoft.com/office/drawing/2014/main" id="{900919E5-F36F-421C-9750-6BB093440B68}"/>
              </a:ext>
            </a:extLst>
          </p:cNvPr>
          <p:cNvSpPr/>
          <p:nvPr/>
        </p:nvSpPr>
        <p:spPr>
          <a:xfrm>
            <a:off x="1211580" y="8991600"/>
            <a:ext cx="3307080" cy="2423160"/>
          </a:xfrm>
          <a:prstGeom prst="rect">
            <a:avLst/>
          </a:prstGeom>
          <a:solidFill>
            <a:schemeClr val="bg1">
              <a:lumMod val="50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地図</a:t>
            </a:r>
          </a:p>
        </p:txBody>
      </p:sp>
      <p:sp>
        <p:nvSpPr>
          <p:cNvPr id="21" name="テキスト ボックス 20">
            <a:extLst>
              <a:ext uri="{FF2B5EF4-FFF2-40B4-BE49-F238E27FC236}">
                <a16:creationId xmlns:a16="http://schemas.microsoft.com/office/drawing/2014/main" id="{E98A5F44-5EAD-4D9B-B594-55083A9C12DA}"/>
              </a:ext>
            </a:extLst>
          </p:cNvPr>
          <p:cNvSpPr txBox="1"/>
          <p:nvPr/>
        </p:nvSpPr>
        <p:spPr>
          <a:xfrm>
            <a:off x="4991100" y="8945926"/>
            <a:ext cx="3810000" cy="1354025"/>
          </a:xfrm>
          <a:prstGeom prst="rect">
            <a:avLst/>
          </a:prstGeom>
          <a:noFill/>
        </p:spPr>
        <p:txBody>
          <a:bodyPr wrap="square" rtlCol="0">
            <a:spAutoFit/>
          </a:bodyPr>
          <a:lstStyle/>
          <a:p>
            <a:pPr>
              <a:lnSpc>
                <a:spcPct val="150000"/>
              </a:lnSpc>
            </a:pPr>
            <a:r>
              <a:rPr kumimoji="1" lang="ja-JP" altLang="en-US" sz="1400" dirty="0"/>
              <a:t>住所：東京都練馬区</a:t>
            </a:r>
            <a:r>
              <a:rPr kumimoji="1" lang="en-US" altLang="ja-JP" sz="1400" dirty="0"/>
              <a:t>XXX</a:t>
            </a:r>
          </a:p>
          <a:p>
            <a:pPr>
              <a:lnSpc>
                <a:spcPct val="150000"/>
              </a:lnSpc>
            </a:pPr>
            <a:r>
              <a:rPr kumimoji="1" lang="ja-JP" altLang="en-US" sz="1400" dirty="0"/>
              <a:t>営業時間：</a:t>
            </a:r>
            <a:r>
              <a:rPr kumimoji="1" lang="en-US" altLang="ja-JP" sz="1400" dirty="0"/>
              <a:t>08:00 </a:t>
            </a:r>
            <a:r>
              <a:rPr kumimoji="1" lang="ja-JP" altLang="en-US" sz="1400" dirty="0"/>
              <a:t>～ </a:t>
            </a:r>
            <a:r>
              <a:rPr kumimoji="1" lang="en-US" altLang="ja-JP" sz="1400" dirty="0"/>
              <a:t>23:00</a:t>
            </a:r>
          </a:p>
          <a:p>
            <a:pPr>
              <a:lnSpc>
                <a:spcPct val="150000"/>
              </a:lnSpc>
            </a:pPr>
            <a:r>
              <a:rPr kumimoji="1" lang="ja-JP" altLang="en-US" sz="1400" dirty="0"/>
              <a:t>定休日：毎週火曜日</a:t>
            </a:r>
            <a:endParaRPr kumimoji="1" lang="en-US" altLang="ja-JP" sz="1400" dirty="0"/>
          </a:p>
          <a:p>
            <a:pPr>
              <a:lnSpc>
                <a:spcPct val="150000"/>
              </a:lnSpc>
            </a:pPr>
            <a:r>
              <a:rPr kumimoji="1" lang="ja-JP" altLang="en-US" sz="1400" dirty="0"/>
              <a:t>電話番号：</a:t>
            </a:r>
            <a:r>
              <a:rPr kumimoji="1" lang="en-US" altLang="ja-JP" sz="1400" dirty="0"/>
              <a:t>XX-XXXX-XXXX</a:t>
            </a:r>
          </a:p>
        </p:txBody>
      </p:sp>
      <p:sp>
        <p:nvSpPr>
          <p:cNvPr id="22" name="テキスト ボックス 21">
            <a:extLst>
              <a:ext uri="{FF2B5EF4-FFF2-40B4-BE49-F238E27FC236}">
                <a16:creationId xmlns:a16="http://schemas.microsoft.com/office/drawing/2014/main" id="{5143DFC4-6014-4B1F-A473-B434C2891836}"/>
              </a:ext>
            </a:extLst>
          </p:cNvPr>
          <p:cNvSpPr txBox="1"/>
          <p:nvPr/>
        </p:nvSpPr>
        <p:spPr>
          <a:xfrm>
            <a:off x="4077970" y="12290576"/>
            <a:ext cx="1473200" cy="307777"/>
          </a:xfrm>
          <a:prstGeom prst="rect">
            <a:avLst/>
          </a:prstGeom>
          <a:noFill/>
        </p:spPr>
        <p:txBody>
          <a:bodyPr wrap="square" rtlCol="0">
            <a:spAutoFit/>
          </a:bodyPr>
          <a:lstStyle/>
          <a:p>
            <a:pPr algn="ctr"/>
            <a:r>
              <a:rPr kumimoji="1" lang="en-US" altLang="ja-JP" sz="1400" dirty="0">
                <a:latin typeface="源暎ゴシックN U-KL" panose="02000600000000000000" pitchFamily="50" charset="-128"/>
                <a:ea typeface="源暎ゴシックN U-KL" panose="02000600000000000000" pitchFamily="50" charset="-128"/>
              </a:rPr>
              <a:t>LOGO</a:t>
            </a:r>
            <a:endParaRPr kumimoji="1" lang="ja-JP" altLang="en-US" sz="1400" dirty="0">
              <a:latin typeface="源暎ゴシックN U-KL" panose="02000600000000000000" pitchFamily="50" charset="-128"/>
              <a:ea typeface="源暎ゴシックN U-KL" panose="02000600000000000000" pitchFamily="50" charset="-128"/>
            </a:endParaRPr>
          </a:p>
        </p:txBody>
      </p:sp>
      <p:sp>
        <p:nvSpPr>
          <p:cNvPr id="23" name="テキスト ボックス 22">
            <a:extLst>
              <a:ext uri="{FF2B5EF4-FFF2-40B4-BE49-F238E27FC236}">
                <a16:creationId xmlns:a16="http://schemas.microsoft.com/office/drawing/2014/main" id="{87812024-2328-4DE9-9E54-18DB6EA5E43B}"/>
              </a:ext>
            </a:extLst>
          </p:cNvPr>
          <p:cNvSpPr txBox="1"/>
          <p:nvPr/>
        </p:nvSpPr>
        <p:spPr>
          <a:xfrm>
            <a:off x="407670" y="11858036"/>
            <a:ext cx="3351530" cy="307777"/>
          </a:xfrm>
          <a:prstGeom prst="rect">
            <a:avLst/>
          </a:prstGeom>
          <a:noFill/>
        </p:spPr>
        <p:txBody>
          <a:bodyPr wrap="square" rtlCol="0">
            <a:spAutoFit/>
          </a:bodyPr>
          <a:lstStyle/>
          <a:p>
            <a:r>
              <a:rPr kumimoji="1" lang="ja-JP" altLang="en-US" sz="1400" dirty="0"/>
              <a:t>プライバシーポリシー｜サイトマップ　</a:t>
            </a:r>
          </a:p>
        </p:txBody>
      </p:sp>
    </p:spTree>
    <p:extLst>
      <p:ext uri="{BB962C8B-B14F-4D97-AF65-F5344CB8AC3E}">
        <p14:creationId xmlns:p14="http://schemas.microsoft.com/office/powerpoint/2010/main" val="323939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1E42B7D-76B8-43BD-ACFF-FE795B7DD5F8}"/>
              </a:ext>
            </a:extLst>
          </p:cNvPr>
          <p:cNvSpPr/>
          <p:nvPr/>
        </p:nvSpPr>
        <p:spPr>
          <a:xfrm>
            <a:off x="0" y="0"/>
            <a:ext cx="9601200" cy="104986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1B26F32-EF94-4045-8B44-E39FEC45728C}"/>
              </a:ext>
            </a:extLst>
          </p:cNvPr>
          <p:cNvSpPr/>
          <p:nvPr/>
        </p:nvSpPr>
        <p:spPr>
          <a:xfrm>
            <a:off x="0" y="11751733"/>
            <a:ext cx="9601200" cy="1049867"/>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E5A6801-A3E6-4895-B82C-D2429B55E1C3}"/>
              </a:ext>
            </a:extLst>
          </p:cNvPr>
          <p:cNvSpPr/>
          <p:nvPr/>
        </p:nvSpPr>
        <p:spPr>
          <a:xfrm>
            <a:off x="0" y="816140"/>
            <a:ext cx="9601200" cy="8997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t>見出し１</a:t>
            </a:r>
          </a:p>
        </p:txBody>
      </p:sp>
      <p:sp>
        <p:nvSpPr>
          <p:cNvPr id="7" name="テキスト ボックス 6">
            <a:extLst>
              <a:ext uri="{FF2B5EF4-FFF2-40B4-BE49-F238E27FC236}">
                <a16:creationId xmlns:a16="http://schemas.microsoft.com/office/drawing/2014/main" id="{0DD41FE0-3F8D-4D2A-95CC-D33D3E20AB8A}"/>
              </a:ext>
            </a:extLst>
          </p:cNvPr>
          <p:cNvSpPr txBox="1"/>
          <p:nvPr/>
        </p:nvSpPr>
        <p:spPr>
          <a:xfrm>
            <a:off x="1" y="150315"/>
            <a:ext cx="1473200" cy="523220"/>
          </a:xfrm>
          <a:prstGeom prst="rect">
            <a:avLst/>
          </a:prstGeom>
          <a:noFill/>
        </p:spPr>
        <p:txBody>
          <a:bodyPr wrap="square" rtlCol="0">
            <a:spAutoFit/>
          </a:bodyPr>
          <a:lstStyle/>
          <a:p>
            <a:r>
              <a:rPr kumimoji="1" lang="en-US" altLang="ja-JP" sz="2800" dirty="0">
                <a:latin typeface="源暎ゴシックN U-KL" panose="02000600000000000000" pitchFamily="50" charset="-128"/>
                <a:ea typeface="源暎ゴシックN U-KL" panose="02000600000000000000" pitchFamily="50" charset="-128"/>
              </a:rPr>
              <a:t>LOGO</a:t>
            </a:r>
            <a:endParaRPr kumimoji="1" lang="ja-JP" altLang="en-US" sz="2800" dirty="0">
              <a:latin typeface="源暎ゴシックN U-KL" panose="02000600000000000000" pitchFamily="50" charset="-128"/>
              <a:ea typeface="源暎ゴシックN U-KL" panose="02000600000000000000" pitchFamily="50" charset="-128"/>
            </a:endParaRPr>
          </a:p>
        </p:txBody>
      </p:sp>
      <p:sp>
        <p:nvSpPr>
          <p:cNvPr id="9" name="テキスト ボックス 8">
            <a:extLst>
              <a:ext uri="{FF2B5EF4-FFF2-40B4-BE49-F238E27FC236}">
                <a16:creationId xmlns:a16="http://schemas.microsoft.com/office/drawing/2014/main" id="{1455F40E-899B-4AF4-8F27-0AE7792EC352}"/>
              </a:ext>
            </a:extLst>
          </p:cNvPr>
          <p:cNvSpPr txBox="1"/>
          <p:nvPr/>
        </p:nvSpPr>
        <p:spPr>
          <a:xfrm>
            <a:off x="5113020" y="304800"/>
            <a:ext cx="3101340" cy="307777"/>
          </a:xfrm>
          <a:prstGeom prst="rect">
            <a:avLst/>
          </a:prstGeom>
          <a:noFill/>
        </p:spPr>
        <p:txBody>
          <a:bodyPr wrap="square" rtlCol="0">
            <a:spAutoFit/>
          </a:bodyPr>
          <a:lstStyle/>
          <a:p>
            <a:r>
              <a:rPr kumimoji="1" lang="ja-JP" altLang="en-US" sz="1400" dirty="0"/>
              <a:t>商品一覧　当店について　アクセス　</a:t>
            </a:r>
          </a:p>
        </p:txBody>
      </p:sp>
      <p:sp>
        <p:nvSpPr>
          <p:cNvPr id="10" name="四角形: 角を丸くする 9">
            <a:extLst>
              <a:ext uri="{FF2B5EF4-FFF2-40B4-BE49-F238E27FC236}">
                <a16:creationId xmlns:a16="http://schemas.microsoft.com/office/drawing/2014/main" id="{8688129A-D28D-414D-91A1-CA9E96F6EE04}"/>
              </a:ext>
            </a:extLst>
          </p:cNvPr>
          <p:cNvSpPr/>
          <p:nvPr/>
        </p:nvSpPr>
        <p:spPr>
          <a:xfrm>
            <a:off x="8214360" y="273686"/>
            <a:ext cx="1059180" cy="370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t>お問合せ</a:t>
            </a:r>
          </a:p>
        </p:txBody>
      </p:sp>
      <p:sp>
        <p:nvSpPr>
          <p:cNvPr id="22" name="テキスト ボックス 21">
            <a:extLst>
              <a:ext uri="{FF2B5EF4-FFF2-40B4-BE49-F238E27FC236}">
                <a16:creationId xmlns:a16="http://schemas.microsoft.com/office/drawing/2014/main" id="{5143DFC4-6014-4B1F-A473-B434C2891836}"/>
              </a:ext>
            </a:extLst>
          </p:cNvPr>
          <p:cNvSpPr txBox="1"/>
          <p:nvPr/>
        </p:nvSpPr>
        <p:spPr>
          <a:xfrm>
            <a:off x="4077970" y="12290576"/>
            <a:ext cx="1473200" cy="307777"/>
          </a:xfrm>
          <a:prstGeom prst="rect">
            <a:avLst/>
          </a:prstGeom>
          <a:noFill/>
        </p:spPr>
        <p:txBody>
          <a:bodyPr wrap="square" rtlCol="0">
            <a:spAutoFit/>
          </a:bodyPr>
          <a:lstStyle/>
          <a:p>
            <a:pPr algn="ctr"/>
            <a:r>
              <a:rPr kumimoji="1" lang="en-US" altLang="ja-JP" sz="1400" dirty="0">
                <a:latin typeface="源暎ゴシックN U-KL" panose="02000600000000000000" pitchFamily="50" charset="-128"/>
                <a:ea typeface="源暎ゴシックN U-KL" panose="02000600000000000000" pitchFamily="50" charset="-128"/>
              </a:rPr>
              <a:t>LOGO</a:t>
            </a:r>
            <a:endParaRPr kumimoji="1" lang="ja-JP" altLang="en-US" sz="1400" dirty="0">
              <a:latin typeface="源暎ゴシックN U-KL" panose="02000600000000000000" pitchFamily="50" charset="-128"/>
              <a:ea typeface="源暎ゴシックN U-KL" panose="02000600000000000000" pitchFamily="50" charset="-128"/>
            </a:endParaRPr>
          </a:p>
        </p:txBody>
      </p:sp>
      <p:sp>
        <p:nvSpPr>
          <p:cNvPr id="23" name="テキスト ボックス 22">
            <a:extLst>
              <a:ext uri="{FF2B5EF4-FFF2-40B4-BE49-F238E27FC236}">
                <a16:creationId xmlns:a16="http://schemas.microsoft.com/office/drawing/2014/main" id="{87812024-2328-4DE9-9E54-18DB6EA5E43B}"/>
              </a:ext>
            </a:extLst>
          </p:cNvPr>
          <p:cNvSpPr txBox="1"/>
          <p:nvPr/>
        </p:nvSpPr>
        <p:spPr>
          <a:xfrm>
            <a:off x="407670" y="11858036"/>
            <a:ext cx="3351530" cy="307777"/>
          </a:xfrm>
          <a:prstGeom prst="rect">
            <a:avLst/>
          </a:prstGeom>
          <a:noFill/>
        </p:spPr>
        <p:txBody>
          <a:bodyPr wrap="square" rtlCol="0">
            <a:spAutoFit/>
          </a:bodyPr>
          <a:lstStyle/>
          <a:p>
            <a:r>
              <a:rPr kumimoji="1" lang="ja-JP" altLang="en-US" sz="1400" dirty="0"/>
              <a:t>プライバシーポリシー｜サイトマップ　</a:t>
            </a:r>
          </a:p>
        </p:txBody>
      </p:sp>
      <p:sp>
        <p:nvSpPr>
          <p:cNvPr id="25" name="テキスト ボックス 24">
            <a:extLst>
              <a:ext uri="{FF2B5EF4-FFF2-40B4-BE49-F238E27FC236}">
                <a16:creationId xmlns:a16="http://schemas.microsoft.com/office/drawing/2014/main" id="{A01B3548-32AA-4988-A630-4FD00655A68C}"/>
              </a:ext>
            </a:extLst>
          </p:cNvPr>
          <p:cNvSpPr txBox="1"/>
          <p:nvPr/>
        </p:nvSpPr>
        <p:spPr>
          <a:xfrm>
            <a:off x="431800" y="2664440"/>
            <a:ext cx="6540499" cy="738664"/>
          </a:xfrm>
          <a:prstGeom prst="rect">
            <a:avLst/>
          </a:prstGeom>
          <a:noFill/>
        </p:spPr>
        <p:txBody>
          <a:bodyPr wrap="square" rtlCol="0">
            <a:spAutoFit/>
          </a:bodyPr>
          <a:lstStyle/>
          <a:p>
            <a:r>
              <a:rPr kumimoji="1" lang="ja-JP" altLang="en-US" sz="1400" dirty="0"/>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p>
        </p:txBody>
      </p:sp>
      <p:graphicFrame>
        <p:nvGraphicFramePr>
          <p:cNvPr id="2" name="表 1">
            <a:extLst>
              <a:ext uri="{FF2B5EF4-FFF2-40B4-BE49-F238E27FC236}">
                <a16:creationId xmlns:a16="http://schemas.microsoft.com/office/drawing/2014/main" id="{EA4FFB89-2060-4D68-AACB-CE1E4E4B0443}"/>
              </a:ext>
            </a:extLst>
          </p:cNvPr>
          <p:cNvGraphicFramePr>
            <a:graphicFrameLocks noGrp="1"/>
          </p:cNvGraphicFramePr>
          <p:nvPr>
            <p:extLst>
              <p:ext uri="{D42A27DB-BD31-4B8C-83A1-F6EECF244321}">
                <p14:modId xmlns:p14="http://schemas.microsoft.com/office/powerpoint/2010/main" val="101188083"/>
              </p:ext>
            </p:extLst>
          </p:nvPr>
        </p:nvGraphicFramePr>
        <p:xfrm>
          <a:off x="6972299" y="2070351"/>
          <a:ext cx="2197099" cy="2225040"/>
        </p:xfrm>
        <a:graphic>
          <a:graphicData uri="http://schemas.openxmlformats.org/drawingml/2006/table">
            <a:tbl>
              <a:tblPr firstRow="1" bandRow="1">
                <a:tableStyleId>{F5AB1C69-6EDB-4FF4-983F-18BD219EF322}</a:tableStyleId>
              </a:tblPr>
              <a:tblGrid>
                <a:gridCol w="2197099">
                  <a:extLst>
                    <a:ext uri="{9D8B030D-6E8A-4147-A177-3AD203B41FA5}">
                      <a16:colId xmlns:a16="http://schemas.microsoft.com/office/drawing/2014/main" val="2283218150"/>
                    </a:ext>
                  </a:extLst>
                </a:gridCol>
              </a:tblGrid>
              <a:tr h="370840">
                <a:tc>
                  <a:txBody>
                    <a:bodyPr/>
                    <a:lstStyle/>
                    <a:p>
                      <a:r>
                        <a:rPr kumimoji="1" lang="ja-JP" altLang="en-US" sz="1400" dirty="0"/>
                        <a:t>サイドメニュー</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99886197"/>
                  </a:ext>
                </a:extLst>
              </a:tr>
              <a:tr h="370840">
                <a:tc>
                  <a:txBody>
                    <a:bodyPr/>
                    <a:lstStyle/>
                    <a:p>
                      <a:r>
                        <a:rPr kumimoji="1" lang="ja-JP" altLang="en-US" sz="1400" dirty="0"/>
                        <a:t>メニュー１</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46941467"/>
                  </a:ext>
                </a:extLst>
              </a:tr>
              <a:tr h="370840">
                <a:tc>
                  <a:txBody>
                    <a:bodyPr/>
                    <a:lstStyle/>
                    <a:p>
                      <a:r>
                        <a:rPr kumimoji="1" lang="ja-JP" altLang="en-US" sz="1400" dirty="0"/>
                        <a:t>メニュー２</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215023"/>
                  </a:ext>
                </a:extLst>
              </a:tr>
              <a:tr h="370840">
                <a:tc>
                  <a:txBody>
                    <a:bodyPr/>
                    <a:lstStyle/>
                    <a:p>
                      <a:r>
                        <a:rPr kumimoji="1" lang="ja-JP" altLang="en-US" sz="1400" dirty="0"/>
                        <a:t>メニュー３</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4069419"/>
                  </a:ext>
                </a:extLst>
              </a:tr>
              <a:tr h="370840">
                <a:tc>
                  <a:txBody>
                    <a:bodyPr/>
                    <a:lstStyle/>
                    <a:p>
                      <a:r>
                        <a:rPr kumimoji="1" lang="ja-JP" altLang="en-US" sz="1400" dirty="0"/>
                        <a:t>メニュー４</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2505914"/>
                  </a:ext>
                </a:extLst>
              </a:tr>
              <a:tr h="370840">
                <a:tc>
                  <a:txBody>
                    <a:bodyPr/>
                    <a:lstStyle/>
                    <a:p>
                      <a:r>
                        <a:rPr kumimoji="1" lang="ja-JP" altLang="en-US" sz="1400" dirty="0"/>
                        <a:t>メニュー５</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85553715"/>
                  </a:ext>
                </a:extLst>
              </a:tr>
            </a:tbl>
          </a:graphicData>
        </a:graphic>
      </p:graphicFrame>
      <p:sp>
        <p:nvSpPr>
          <p:cNvPr id="26" name="正方形/長方形 25">
            <a:extLst>
              <a:ext uri="{FF2B5EF4-FFF2-40B4-BE49-F238E27FC236}">
                <a16:creationId xmlns:a16="http://schemas.microsoft.com/office/drawing/2014/main" id="{9A7DDA83-6D04-4546-8E59-E5B50046B4F5}"/>
              </a:ext>
            </a:extLst>
          </p:cNvPr>
          <p:cNvSpPr/>
          <p:nvPr/>
        </p:nvSpPr>
        <p:spPr>
          <a:xfrm>
            <a:off x="6972299" y="4520148"/>
            <a:ext cx="2197099" cy="132775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t>バナー</a:t>
            </a:r>
          </a:p>
        </p:txBody>
      </p:sp>
      <p:sp>
        <p:nvSpPr>
          <p:cNvPr id="27" name="テキスト ボックス 26">
            <a:extLst>
              <a:ext uri="{FF2B5EF4-FFF2-40B4-BE49-F238E27FC236}">
                <a16:creationId xmlns:a16="http://schemas.microsoft.com/office/drawing/2014/main" id="{5574ADE8-47FC-4940-AC60-453A1D6C1E87}"/>
              </a:ext>
            </a:extLst>
          </p:cNvPr>
          <p:cNvSpPr txBox="1"/>
          <p:nvPr/>
        </p:nvSpPr>
        <p:spPr>
          <a:xfrm>
            <a:off x="2800350" y="4214037"/>
            <a:ext cx="4000499" cy="1169551"/>
          </a:xfrm>
          <a:prstGeom prst="rect">
            <a:avLst/>
          </a:prstGeom>
          <a:noFill/>
        </p:spPr>
        <p:txBody>
          <a:bodyPr wrap="square" rtlCol="0">
            <a:spAutoFit/>
          </a:bodyPr>
          <a:lstStyle/>
          <a:p>
            <a:r>
              <a:rPr kumimoji="1" lang="ja-JP" altLang="en-US" sz="1400" dirty="0"/>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p>
        </p:txBody>
      </p:sp>
      <p:sp>
        <p:nvSpPr>
          <p:cNvPr id="28" name="正方形/長方形 27">
            <a:extLst>
              <a:ext uri="{FF2B5EF4-FFF2-40B4-BE49-F238E27FC236}">
                <a16:creationId xmlns:a16="http://schemas.microsoft.com/office/drawing/2014/main" id="{F98B737F-B748-4DF5-890A-9C947FE5A77F}"/>
              </a:ext>
            </a:extLst>
          </p:cNvPr>
          <p:cNvSpPr/>
          <p:nvPr/>
        </p:nvSpPr>
        <p:spPr>
          <a:xfrm>
            <a:off x="431803" y="4234221"/>
            <a:ext cx="2197099" cy="1327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t>画像</a:t>
            </a:r>
          </a:p>
        </p:txBody>
      </p:sp>
      <p:sp>
        <p:nvSpPr>
          <p:cNvPr id="29" name="テキスト ボックス 28">
            <a:extLst>
              <a:ext uri="{FF2B5EF4-FFF2-40B4-BE49-F238E27FC236}">
                <a16:creationId xmlns:a16="http://schemas.microsoft.com/office/drawing/2014/main" id="{C6239C1C-75E4-40EC-A60A-604F5D768701}"/>
              </a:ext>
            </a:extLst>
          </p:cNvPr>
          <p:cNvSpPr txBox="1"/>
          <p:nvPr/>
        </p:nvSpPr>
        <p:spPr>
          <a:xfrm>
            <a:off x="280672" y="6053173"/>
            <a:ext cx="4000499" cy="1169551"/>
          </a:xfrm>
          <a:prstGeom prst="rect">
            <a:avLst/>
          </a:prstGeom>
          <a:noFill/>
        </p:spPr>
        <p:txBody>
          <a:bodyPr wrap="square" rtlCol="0">
            <a:spAutoFit/>
          </a:bodyPr>
          <a:lstStyle/>
          <a:p>
            <a:r>
              <a:rPr kumimoji="1" lang="ja-JP" altLang="en-US" sz="1400" dirty="0"/>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p>
        </p:txBody>
      </p:sp>
      <p:sp>
        <p:nvSpPr>
          <p:cNvPr id="30" name="正方形/長方形 29">
            <a:extLst>
              <a:ext uri="{FF2B5EF4-FFF2-40B4-BE49-F238E27FC236}">
                <a16:creationId xmlns:a16="http://schemas.microsoft.com/office/drawing/2014/main" id="{84030C04-D734-4D5E-9C1E-687406D8334A}"/>
              </a:ext>
            </a:extLst>
          </p:cNvPr>
          <p:cNvSpPr/>
          <p:nvPr/>
        </p:nvSpPr>
        <p:spPr>
          <a:xfrm>
            <a:off x="4452620" y="6013705"/>
            <a:ext cx="2197099" cy="1327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t>画像</a:t>
            </a:r>
          </a:p>
        </p:txBody>
      </p:sp>
      <p:sp>
        <p:nvSpPr>
          <p:cNvPr id="31" name="テキスト ボックス 30">
            <a:extLst>
              <a:ext uri="{FF2B5EF4-FFF2-40B4-BE49-F238E27FC236}">
                <a16:creationId xmlns:a16="http://schemas.microsoft.com/office/drawing/2014/main" id="{6C4FFEDC-059D-4419-950E-D8F1DB9D0DAF}"/>
              </a:ext>
            </a:extLst>
          </p:cNvPr>
          <p:cNvSpPr txBox="1"/>
          <p:nvPr/>
        </p:nvSpPr>
        <p:spPr>
          <a:xfrm>
            <a:off x="431801" y="3731250"/>
            <a:ext cx="2082800" cy="338554"/>
          </a:xfrm>
          <a:prstGeom prst="rect">
            <a:avLst/>
          </a:prstGeom>
          <a:noFill/>
        </p:spPr>
        <p:txBody>
          <a:bodyPr wrap="square" rtlCol="0">
            <a:spAutoFit/>
          </a:bodyPr>
          <a:lstStyle/>
          <a:p>
            <a:r>
              <a:rPr kumimoji="1" lang="ja-JP" altLang="en-US" sz="1600" b="1" dirty="0"/>
              <a:t>見出し３</a:t>
            </a:r>
          </a:p>
        </p:txBody>
      </p:sp>
      <p:sp>
        <p:nvSpPr>
          <p:cNvPr id="3" name="正方形/長方形 2">
            <a:extLst>
              <a:ext uri="{FF2B5EF4-FFF2-40B4-BE49-F238E27FC236}">
                <a16:creationId xmlns:a16="http://schemas.microsoft.com/office/drawing/2014/main" id="{610E3033-A16A-47C4-924B-4EB795BC5478}"/>
              </a:ext>
            </a:extLst>
          </p:cNvPr>
          <p:cNvSpPr/>
          <p:nvPr/>
        </p:nvSpPr>
        <p:spPr>
          <a:xfrm>
            <a:off x="431800" y="2044022"/>
            <a:ext cx="6217919" cy="4171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見出し２</a:t>
            </a:r>
          </a:p>
        </p:txBody>
      </p:sp>
      <p:sp>
        <p:nvSpPr>
          <p:cNvPr id="32" name="テキスト ボックス 31">
            <a:extLst>
              <a:ext uri="{FF2B5EF4-FFF2-40B4-BE49-F238E27FC236}">
                <a16:creationId xmlns:a16="http://schemas.microsoft.com/office/drawing/2014/main" id="{C258E980-3A61-439C-AD55-C3EFCEF15F79}"/>
              </a:ext>
            </a:extLst>
          </p:cNvPr>
          <p:cNvSpPr txBox="1"/>
          <p:nvPr/>
        </p:nvSpPr>
        <p:spPr>
          <a:xfrm>
            <a:off x="431801" y="7475544"/>
            <a:ext cx="2082800" cy="338554"/>
          </a:xfrm>
          <a:prstGeom prst="rect">
            <a:avLst/>
          </a:prstGeom>
          <a:noFill/>
        </p:spPr>
        <p:txBody>
          <a:bodyPr wrap="square" rtlCol="0">
            <a:spAutoFit/>
          </a:bodyPr>
          <a:lstStyle/>
          <a:p>
            <a:r>
              <a:rPr kumimoji="1" lang="ja-JP" altLang="en-US" sz="1600" b="1" dirty="0"/>
              <a:t>見出し３</a:t>
            </a:r>
          </a:p>
        </p:txBody>
      </p:sp>
      <p:sp>
        <p:nvSpPr>
          <p:cNvPr id="33" name="テキスト ボックス 32">
            <a:extLst>
              <a:ext uri="{FF2B5EF4-FFF2-40B4-BE49-F238E27FC236}">
                <a16:creationId xmlns:a16="http://schemas.microsoft.com/office/drawing/2014/main" id="{F99A45AE-1380-413A-94B9-AB5868D5BD91}"/>
              </a:ext>
            </a:extLst>
          </p:cNvPr>
          <p:cNvSpPr txBox="1"/>
          <p:nvPr/>
        </p:nvSpPr>
        <p:spPr>
          <a:xfrm>
            <a:off x="431800" y="7841290"/>
            <a:ext cx="6540499" cy="738664"/>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400" dirty="0"/>
              <a:t>リスト１</a:t>
            </a:r>
            <a:endParaRPr kumimoji="1" lang="en-US" altLang="ja-JP" sz="1400" dirty="0"/>
          </a:p>
          <a:p>
            <a:pPr marL="285750" indent="-285750">
              <a:buFont typeface="Wingdings" panose="05000000000000000000" pitchFamily="2" charset="2"/>
              <a:buChar char="l"/>
            </a:pPr>
            <a:r>
              <a:rPr kumimoji="1" lang="ja-JP" altLang="en-US" sz="1400" dirty="0"/>
              <a:t>リスト２</a:t>
            </a:r>
            <a:endParaRPr kumimoji="1" lang="en-US" altLang="ja-JP" sz="1400" dirty="0"/>
          </a:p>
          <a:p>
            <a:pPr marL="285750" indent="-285750">
              <a:buFont typeface="Wingdings" panose="05000000000000000000" pitchFamily="2" charset="2"/>
              <a:buChar char="l"/>
            </a:pPr>
            <a:r>
              <a:rPr kumimoji="1" lang="ja-JP" altLang="en-US" sz="1400" dirty="0"/>
              <a:t>リスト３</a:t>
            </a:r>
            <a:endParaRPr kumimoji="1" lang="en-US" altLang="ja-JP" sz="1400" dirty="0"/>
          </a:p>
        </p:txBody>
      </p:sp>
      <p:sp>
        <p:nvSpPr>
          <p:cNvPr id="34" name="テキスト ボックス 33">
            <a:extLst>
              <a:ext uri="{FF2B5EF4-FFF2-40B4-BE49-F238E27FC236}">
                <a16:creationId xmlns:a16="http://schemas.microsoft.com/office/drawing/2014/main" id="{6A1F4CCD-4CF9-4CCC-89EA-6E2A24DE6A5E}"/>
              </a:ext>
            </a:extLst>
          </p:cNvPr>
          <p:cNvSpPr txBox="1"/>
          <p:nvPr/>
        </p:nvSpPr>
        <p:spPr>
          <a:xfrm>
            <a:off x="431800" y="8650353"/>
            <a:ext cx="6540499" cy="738664"/>
          </a:xfrm>
          <a:prstGeom prst="rect">
            <a:avLst/>
          </a:prstGeom>
          <a:noFill/>
        </p:spPr>
        <p:txBody>
          <a:bodyPr wrap="square" rtlCol="0">
            <a:spAutoFit/>
          </a:bodyPr>
          <a:lstStyle/>
          <a:p>
            <a:pPr marL="342900" indent="-342900">
              <a:buFont typeface="+mj-lt"/>
              <a:buAutoNum type="arabicPeriod"/>
            </a:pPr>
            <a:r>
              <a:rPr kumimoji="1" lang="ja-JP" altLang="en-US" sz="1400" dirty="0"/>
              <a:t>リスト１</a:t>
            </a:r>
            <a:endParaRPr kumimoji="1" lang="en-US" altLang="ja-JP" sz="1400" dirty="0"/>
          </a:p>
          <a:p>
            <a:pPr marL="342900" indent="-342900">
              <a:buFont typeface="+mj-lt"/>
              <a:buAutoNum type="arabicPeriod"/>
            </a:pPr>
            <a:r>
              <a:rPr kumimoji="1" lang="ja-JP" altLang="en-US" sz="1400" dirty="0"/>
              <a:t>リスト２</a:t>
            </a:r>
            <a:endParaRPr kumimoji="1" lang="en-US" altLang="ja-JP" sz="1400" dirty="0"/>
          </a:p>
          <a:p>
            <a:pPr marL="342900" indent="-342900">
              <a:buFont typeface="+mj-lt"/>
              <a:buAutoNum type="arabicPeriod"/>
            </a:pPr>
            <a:r>
              <a:rPr kumimoji="1" lang="ja-JP" altLang="en-US" sz="1400" dirty="0"/>
              <a:t>リスト３</a:t>
            </a:r>
            <a:endParaRPr kumimoji="1" lang="en-US" altLang="ja-JP" sz="1400" dirty="0"/>
          </a:p>
        </p:txBody>
      </p:sp>
      <p:graphicFrame>
        <p:nvGraphicFramePr>
          <p:cNvPr id="20" name="表 19">
            <a:extLst>
              <a:ext uri="{FF2B5EF4-FFF2-40B4-BE49-F238E27FC236}">
                <a16:creationId xmlns:a16="http://schemas.microsoft.com/office/drawing/2014/main" id="{5C8F2B8D-5D50-4DB7-85D5-E7D70050FEEC}"/>
              </a:ext>
            </a:extLst>
          </p:cNvPr>
          <p:cNvGraphicFramePr>
            <a:graphicFrameLocks noGrp="1"/>
          </p:cNvGraphicFramePr>
          <p:nvPr>
            <p:extLst>
              <p:ext uri="{D42A27DB-BD31-4B8C-83A1-F6EECF244321}">
                <p14:modId xmlns:p14="http://schemas.microsoft.com/office/powerpoint/2010/main" val="2600224111"/>
              </p:ext>
            </p:extLst>
          </p:nvPr>
        </p:nvGraphicFramePr>
        <p:xfrm>
          <a:off x="501649" y="9523565"/>
          <a:ext cx="6400800" cy="1483360"/>
        </p:xfrm>
        <a:graphic>
          <a:graphicData uri="http://schemas.openxmlformats.org/drawingml/2006/table">
            <a:tbl>
              <a:tblPr firstRow="1" bandRow="1">
                <a:tableStyleId>{F2DE63D5-997A-4646-A377-4702673A728D}</a:tableStyleId>
              </a:tblPr>
              <a:tblGrid>
                <a:gridCol w="3200400">
                  <a:extLst>
                    <a:ext uri="{9D8B030D-6E8A-4147-A177-3AD203B41FA5}">
                      <a16:colId xmlns:a16="http://schemas.microsoft.com/office/drawing/2014/main" val="4288154266"/>
                    </a:ext>
                  </a:extLst>
                </a:gridCol>
                <a:gridCol w="3200400">
                  <a:extLst>
                    <a:ext uri="{9D8B030D-6E8A-4147-A177-3AD203B41FA5}">
                      <a16:colId xmlns:a16="http://schemas.microsoft.com/office/drawing/2014/main" val="3070690012"/>
                    </a:ext>
                  </a:extLst>
                </a:gridCol>
              </a:tblGrid>
              <a:tr h="370840">
                <a:tc>
                  <a:txBody>
                    <a:bodyPr/>
                    <a:lstStyle/>
                    <a:p>
                      <a:r>
                        <a:rPr kumimoji="1" lang="ja-JP" altLang="en-US" sz="1400" dirty="0"/>
                        <a:t>列１</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kumimoji="1" lang="ja-JP" altLang="en-US" sz="1400" dirty="0"/>
                        <a:t>列２</a:t>
                      </a:r>
                      <a:endParaRPr kumimoji="1" lang="en-US" altLang="ja-JP" sz="1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107154847"/>
                  </a:ext>
                </a:extLst>
              </a:tr>
              <a:tr h="370840">
                <a:tc>
                  <a:txBody>
                    <a:bodyPr/>
                    <a:lstStyle/>
                    <a:p>
                      <a:r>
                        <a:rPr kumimoji="1" lang="ja-JP" altLang="en-US" sz="1400" dirty="0"/>
                        <a:t>セル１</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60120" rtl="0" eaLnBrk="1" fontAlgn="auto" latinLnBrk="0" hangingPunct="1">
                        <a:lnSpc>
                          <a:spcPct val="100000"/>
                        </a:lnSpc>
                        <a:spcBef>
                          <a:spcPts val="0"/>
                        </a:spcBef>
                        <a:spcAft>
                          <a:spcPts val="0"/>
                        </a:spcAft>
                        <a:buClrTx/>
                        <a:buSzTx/>
                        <a:buFontTx/>
                        <a:buNone/>
                        <a:tabLst/>
                        <a:defRPr/>
                      </a:pPr>
                      <a:r>
                        <a:rPr kumimoji="1" lang="ja-JP" altLang="en-US" sz="1400" dirty="0"/>
                        <a:t>セル２</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828611085"/>
                  </a:ext>
                </a:extLst>
              </a:tr>
              <a:tr h="370840">
                <a:tc>
                  <a:txBody>
                    <a:bodyPr/>
                    <a:lstStyle/>
                    <a:p>
                      <a:pPr marL="0" marR="0" lvl="0" indent="0" algn="l" defTabSz="960120" rtl="0" eaLnBrk="1" fontAlgn="auto" latinLnBrk="0" hangingPunct="1">
                        <a:lnSpc>
                          <a:spcPct val="100000"/>
                        </a:lnSpc>
                        <a:spcBef>
                          <a:spcPts val="0"/>
                        </a:spcBef>
                        <a:spcAft>
                          <a:spcPts val="0"/>
                        </a:spcAft>
                        <a:buClrTx/>
                        <a:buSzTx/>
                        <a:buFontTx/>
                        <a:buNone/>
                        <a:tabLst/>
                        <a:defRPr/>
                      </a:pPr>
                      <a:r>
                        <a:rPr kumimoji="1" lang="ja-JP" altLang="en-US" sz="1400" dirty="0"/>
                        <a:t>セル３</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60120" rtl="0" eaLnBrk="1" fontAlgn="auto" latinLnBrk="0" hangingPunct="1">
                        <a:lnSpc>
                          <a:spcPct val="100000"/>
                        </a:lnSpc>
                        <a:spcBef>
                          <a:spcPts val="0"/>
                        </a:spcBef>
                        <a:spcAft>
                          <a:spcPts val="0"/>
                        </a:spcAft>
                        <a:buClrTx/>
                        <a:buSzTx/>
                        <a:buFontTx/>
                        <a:buNone/>
                        <a:tabLst/>
                        <a:defRPr/>
                      </a:pPr>
                      <a:r>
                        <a:rPr kumimoji="1" lang="ja-JP" altLang="en-US" sz="1400" dirty="0"/>
                        <a:t>セル４</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638413551"/>
                  </a:ext>
                </a:extLst>
              </a:tr>
              <a:tr h="370840">
                <a:tc>
                  <a:txBody>
                    <a:bodyPr/>
                    <a:lstStyle/>
                    <a:p>
                      <a:pPr marL="0" marR="0" lvl="0" indent="0" algn="l" defTabSz="960120" rtl="0" eaLnBrk="1" fontAlgn="auto" latinLnBrk="0" hangingPunct="1">
                        <a:lnSpc>
                          <a:spcPct val="100000"/>
                        </a:lnSpc>
                        <a:spcBef>
                          <a:spcPts val="0"/>
                        </a:spcBef>
                        <a:spcAft>
                          <a:spcPts val="0"/>
                        </a:spcAft>
                        <a:buClrTx/>
                        <a:buSzTx/>
                        <a:buFontTx/>
                        <a:buNone/>
                        <a:tabLst/>
                        <a:defRPr/>
                      </a:pPr>
                      <a:r>
                        <a:rPr kumimoji="1" lang="ja-JP" altLang="en-US" sz="1400" dirty="0"/>
                        <a:t>セル５</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60120" rtl="0" eaLnBrk="1" fontAlgn="auto" latinLnBrk="0" hangingPunct="1">
                        <a:lnSpc>
                          <a:spcPct val="100000"/>
                        </a:lnSpc>
                        <a:spcBef>
                          <a:spcPts val="0"/>
                        </a:spcBef>
                        <a:spcAft>
                          <a:spcPts val="0"/>
                        </a:spcAft>
                        <a:buClrTx/>
                        <a:buSzTx/>
                        <a:buFontTx/>
                        <a:buNone/>
                        <a:tabLst/>
                        <a:defRPr/>
                      </a:pPr>
                      <a:r>
                        <a:rPr kumimoji="1" lang="ja-JP" altLang="en-US" sz="1400" dirty="0"/>
                        <a:t>セル６</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8306354"/>
                  </a:ext>
                </a:extLst>
              </a:tr>
            </a:tbl>
          </a:graphicData>
        </a:graphic>
      </p:graphicFrame>
    </p:spTree>
    <p:extLst>
      <p:ext uri="{BB962C8B-B14F-4D97-AF65-F5344CB8AC3E}">
        <p14:creationId xmlns:p14="http://schemas.microsoft.com/office/powerpoint/2010/main" val="145964784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191</Words>
  <Application>Microsoft Macintosh PowerPoint</Application>
  <PresentationFormat>A3 297x420 mm</PresentationFormat>
  <Paragraphs>66</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源暎ゴシックN U-KL</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Yamawaki Hiroshige</dc:creator>
  <cp:lastModifiedBy>江藤 太一郎</cp:lastModifiedBy>
  <cp:revision>8</cp:revision>
  <dcterms:created xsi:type="dcterms:W3CDTF">2018-07-21T11:34:27Z</dcterms:created>
  <dcterms:modified xsi:type="dcterms:W3CDTF">2020-09-25T00:14:06Z</dcterms:modified>
</cp:coreProperties>
</file>