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sldIdLst>
    <p:sldId id="256" r:id="rId5"/>
    <p:sldId id="264" r:id="rId6"/>
    <p:sldId id="266" r:id="rId7"/>
    <p:sldId id="288" r:id="rId8"/>
    <p:sldId id="286" r:id="rId9"/>
    <p:sldId id="287" r:id="rId10"/>
    <p:sldId id="270" r:id="rId11"/>
    <p:sldId id="289" r:id="rId12"/>
    <p:sldId id="275" r:id="rId13"/>
    <p:sldId id="260" r:id="rId14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194" autoAdjust="0"/>
  </p:normalViewPr>
  <p:slideViewPr>
    <p:cSldViewPr snapToGrid="0">
      <p:cViewPr>
        <p:scale>
          <a:sx n="100" d="100"/>
          <a:sy n="100" d="100"/>
        </p:scale>
        <p:origin x="936" y="-4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B1C09FD-DB53-4973-A46E-0CCCA7E19ED1}" type="datetimeFigureOut">
              <a:rPr lang="he-IL" smtClean="0"/>
              <a:t>כ"ב/טבת/תשע"ט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51275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F24B096-1E99-4671-A369-18357348B9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64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e-IL" baseline="0" dirty="0"/>
              <a:t>חיזוי הצלחת קמפיין גיוס </a:t>
            </a:r>
          </a:p>
          <a:p>
            <a:pPr marL="228600" indent="-228600">
              <a:buAutoNum type="arabicPeriod"/>
            </a:pPr>
            <a:r>
              <a:rPr lang="he-IL" baseline="0" dirty="0"/>
              <a:t>לספק תובנות אשר נוגעות לטרנדים הקיימים בשוק, לזהות ערכיות פרמטרים וקטגוריות ספציפיים (כמו למשל- לקבוע את יעד הגיוס)</a:t>
            </a:r>
            <a:endParaRPr lang="en-US" baseline="0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720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e-IL" baseline="0" dirty="0"/>
              <a:t>זה המידע שבסוף אנחנו עובדים </a:t>
            </a:r>
            <a:r>
              <a:rPr lang="he-IL" baseline="0" dirty="0" err="1"/>
              <a:t>איתו</a:t>
            </a:r>
            <a:endParaRPr lang="he-IL" baseline="0" dirty="0"/>
          </a:p>
          <a:p>
            <a:pPr marL="228600" indent="-228600">
              <a:buAutoNum type="arabicPeriod"/>
            </a:pPr>
            <a:r>
              <a:rPr lang="en-US" baseline="0" dirty="0"/>
              <a:t>Created</a:t>
            </a:r>
            <a:r>
              <a:rPr lang="he-IL" baseline="0" dirty="0"/>
              <a:t>- נוצר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Lunched</a:t>
            </a:r>
            <a:r>
              <a:rPr lang="he-IL" baseline="0" dirty="0"/>
              <a:t>- הושק הקמפיין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/>
              <a:t>Deadline</a:t>
            </a:r>
            <a:endParaRPr lang="he-IL" baseline="0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7451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histograms, need to do a regression system to predict the pass/fail </a:t>
            </a:r>
          </a:p>
          <a:p>
            <a:r>
              <a:rPr lang="en-US" dirty="0"/>
              <a:t>Present </a:t>
            </a:r>
            <a:r>
              <a:rPr lang="en-US"/>
              <a:t>a simple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365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Kickstarter Oracle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Kickstarting your Kickstarter campaign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F0D-2E58-493B-AE81-782C679D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Content and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66F3-033F-42D4-AD99-7C5DDAE1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600" dirty="0"/>
              <a:t>Kickstarter- Reminder</a:t>
            </a:r>
          </a:p>
          <a:p>
            <a:r>
              <a:rPr lang="en-US" sz="3600" dirty="0"/>
              <a:t>Meet Kickstarter-Oracle</a:t>
            </a:r>
          </a:p>
          <a:p>
            <a:r>
              <a:rPr lang="en-US" sz="3600" dirty="0"/>
              <a:t>Prediction abilities</a:t>
            </a:r>
          </a:p>
          <a:p>
            <a:r>
              <a:rPr lang="en-US" sz="3600" dirty="0"/>
              <a:t>Prediction method</a:t>
            </a:r>
          </a:p>
        </p:txBody>
      </p:sp>
    </p:spTree>
    <p:extLst>
      <p:ext uri="{BB962C8B-B14F-4D97-AF65-F5344CB8AC3E}">
        <p14:creationId xmlns:p14="http://schemas.microsoft.com/office/powerpoint/2010/main" val="373185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59F145-F621-457D-AAEC-F1DC68DD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Kickstarter reminder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A9B8-07B5-44CC-998F-E9EB0CAB360E}"/>
              </a:ext>
            </a:extLst>
          </p:cNvPr>
          <p:cNvSpPr txBox="1"/>
          <p:nvPr/>
        </p:nvSpPr>
        <p:spPr>
          <a:xfrm>
            <a:off x="631748" y="1841242"/>
            <a:ext cx="1092850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4000" dirty="0">
                <a:solidFill>
                  <a:schemeClr val="tx2"/>
                </a:solidFill>
              </a:rPr>
              <a:t>Predicting the success of online funding campaigns.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4000" dirty="0">
                <a:solidFill>
                  <a:schemeClr val="tx2"/>
                </a:solidFill>
              </a:rPr>
              <a:t>Providing beneficial trending and categorical insights.</a:t>
            </a:r>
          </a:p>
        </p:txBody>
      </p:sp>
    </p:spTree>
    <p:extLst>
      <p:ext uri="{BB962C8B-B14F-4D97-AF65-F5344CB8AC3E}">
        <p14:creationId xmlns:p14="http://schemas.microsoft.com/office/powerpoint/2010/main" val="4264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4630-C789-43CB-966B-7A522CE7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Advanced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275D-C00E-42C6-A6F0-A58A69884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0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EB96-6F2A-44AA-ADDE-5A957317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Kickstarter- reminder - continued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69C48-FCED-4539-A45B-95A74297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269002" cy="4186506"/>
          </a:xfrm>
        </p:spPr>
        <p:txBody>
          <a:bodyPr anchor="t">
            <a:normAutofit/>
          </a:bodyPr>
          <a:lstStyle/>
          <a:p>
            <a:r>
              <a:rPr lang="en-US" sz="3200" dirty="0"/>
              <a:t>Insights from capital % histogram</a:t>
            </a:r>
            <a:r>
              <a:rPr lang="he-IL" sz="3200" dirty="0"/>
              <a:t>:</a:t>
            </a:r>
          </a:p>
          <a:p>
            <a:pPr lvl="1"/>
            <a:r>
              <a:rPr lang="en-US" sz="3000" dirty="0"/>
              <a:t>Possibility to predict “0 interest projects”</a:t>
            </a:r>
          </a:p>
          <a:p>
            <a:pPr lvl="1"/>
            <a:r>
              <a:rPr lang="en-US" sz="3000" dirty="0"/>
              <a:t>Possibility to optimize goal in order to improve success rate.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EB164-C52E-406E-8DF4-531C9D1A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761" y="2013348"/>
            <a:ext cx="5982936" cy="435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1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9D0C-1CA8-4CD4-A0FA-C189CF2A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Decision Tree (3 levels)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B7891-E2BF-4361-B80C-C0C99BFD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1" y="2633325"/>
            <a:ext cx="6472238" cy="4080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52C0BF-781D-4780-9EA8-7174A4949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"/>
          <a:stretch/>
        </p:blipFill>
        <p:spPr>
          <a:xfrm>
            <a:off x="6602209" y="2646820"/>
            <a:ext cx="5146878" cy="40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0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59F145-F621-457D-AAEC-F1DC68DD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Funding prediction- regression</a:t>
            </a:r>
          </a:p>
        </p:txBody>
      </p:sp>
    </p:spTree>
    <p:extLst>
      <p:ext uri="{BB962C8B-B14F-4D97-AF65-F5344CB8AC3E}">
        <p14:creationId xmlns:p14="http://schemas.microsoft.com/office/powerpoint/2010/main" val="360281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CEBF-68AC-4F9C-817B-B07B006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Timeline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4EC9-2A58-498B-8DDB-C0D0839C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How many projects are being funded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105849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42B1-7BE2-420F-81A6-58C2344A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Path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6C4E-8705-4A0A-BADB-EF569042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TBD</a:t>
            </a:r>
            <a:endParaRPr lang="en-US" sz="2600" b="1" dirty="0"/>
          </a:p>
          <a:p>
            <a:pPr lvl="1"/>
            <a:endParaRPr lang="en-US" sz="26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52778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16c05727-aa75-4e4a-9b5f-8a80a1165891"/>
    <ds:schemaRef ds:uri="http://purl.org/dc/elements/1.1/"/>
    <ds:schemaRef ds:uri="http://purl.org/dc/terms/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156</Words>
  <Application>Microsoft Office PowerPoint</Application>
  <PresentationFormat>Widescreen</PresentationFormat>
  <Paragraphs>34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Kickstarter Oracle</vt:lpstr>
      <vt:lpstr>Content and agenda</vt:lpstr>
      <vt:lpstr>Kickstarter reminder</vt:lpstr>
      <vt:lpstr>Advanced data preparation</vt:lpstr>
      <vt:lpstr>Kickstarter- reminder - continued</vt:lpstr>
      <vt:lpstr>Decision Tree (3 levels)</vt:lpstr>
      <vt:lpstr>Funding prediction- regression</vt:lpstr>
      <vt:lpstr>Timeline analysis</vt:lpstr>
      <vt:lpstr>Path forward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2018-12-07T06:47:16Z</dcterms:created>
  <dcterms:modified xsi:type="dcterms:W3CDTF">2018-12-30T13:31:29Z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