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10" autoAdjust="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B66F7-87F0-436E-89D4-C3025EC4EF90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91BA600-E557-471E-A96C-C7C5EAEB9935}">
      <dgm:prSet phldrT="[Текст]"/>
      <dgm:spPr/>
      <dgm:t>
        <a:bodyPr/>
        <a:lstStyle/>
        <a:p>
          <a:r>
            <a:rPr lang="ru-RU" dirty="0"/>
            <a:t>Источник</a:t>
          </a:r>
        </a:p>
      </dgm:t>
    </dgm:pt>
    <dgm:pt modelId="{6C39C155-B6F4-4764-AF77-1355EA67899B}" type="parTrans" cxnId="{8971C438-6CB5-4682-A369-C280411F1CAA}">
      <dgm:prSet/>
      <dgm:spPr/>
      <dgm:t>
        <a:bodyPr/>
        <a:lstStyle/>
        <a:p>
          <a:endParaRPr lang="ru-RU"/>
        </a:p>
      </dgm:t>
    </dgm:pt>
    <dgm:pt modelId="{79BC43FB-0025-47B7-B3AC-B4B18BC08BD4}" type="sibTrans" cxnId="{8971C438-6CB5-4682-A369-C280411F1CAA}">
      <dgm:prSet/>
      <dgm:spPr/>
      <dgm:t>
        <a:bodyPr/>
        <a:lstStyle/>
        <a:p>
          <a:endParaRPr lang="ru-RU"/>
        </a:p>
      </dgm:t>
    </dgm:pt>
    <dgm:pt modelId="{22DAF3B4-A017-458E-8E55-CF428B72FBA8}">
      <dgm:prSet/>
      <dgm:spPr/>
      <dgm:t>
        <a:bodyPr/>
        <a:lstStyle/>
        <a:p>
          <a:r>
            <a:rPr lang="ru-RU" dirty="0"/>
            <a:t>Транзакции</a:t>
          </a:r>
        </a:p>
      </dgm:t>
    </dgm:pt>
    <dgm:pt modelId="{D23AF1FD-A7E8-47EB-A01D-2D0AE141D0FE}" type="parTrans" cxnId="{59B6E74D-2CF3-4EB3-82D0-61AE7A983454}">
      <dgm:prSet/>
      <dgm:spPr/>
      <dgm:t>
        <a:bodyPr/>
        <a:lstStyle/>
        <a:p>
          <a:endParaRPr lang="ru-RU"/>
        </a:p>
      </dgm:t>
    </dgm:pt>
    <dgm:pt modelId="{E0495DFD-B824-450E-84C5-0E2090AE85E1}" type="sibTrans" cxnId="{59B6E74D-2CF3-4EB3-82D0-61AE7A983454}">
      <dgm:prSet/>
      <dgm:spPr/>
      <dgm:t>
        <a:bodyPr/>
        <a:lstStyle/>
        <a:p>
          <a:endParaRPr lang="ru-RU"/>
        </a:p>
      </dgm:t>
    </dgm:pt>
    <dgm:pt modelId="{0E89D6D6-BF37-4FC5-BBF5-0A93DD5D2AEB}">
      <dgm:prSet/>
      <dgm:spPr/>
      <dgm:t>
        <a:bodyPr/>
        <a:lstStyle/>
        <a:p>
          <a:r>
            <a:rPr lang="ru-RU" dirty="0"/>
            <a:t>Терминалы</a:t>
          </a:r>
        </a:p>
      </dgm:t>
    </dgm:pt>
    <dgm:pt modelId="{E2C9CD34-F772-43C7-8EE1-36350E911D70}" type="parTrans" cxnId="{9C19D465-CC11-4201-9187-D4CB619E3DAB}">
      <dgm:prSet/>
      <dgm:spPr/>
      <dgm:t>
        <a:bodyPr/>
        <a:lstStyle/>
        <a:p>
          <a:endParaRPr lang="ru-RU"/>
        </a:p>
      </dgm:t>
    </dgm:pt>
    <dgm:pt modelId="{FDAF2184-4D42-488F-A1CF-B8717214A69A}" type="sibTrans" cxnId="{9C19D465-CC11-4201-9187-D4CB619E3DAB}">
      <dgm:prSet/>
      <dgm:spPr/>
      <dgm:t>
        <a:bodyPr/>
        <a:lstStyle/>
        <a:p>
          <a:endParaRPr lang="ru-RU"/>
        </a:p>
      </dgm:t>
    </dgm:pt>
    <dgm:pt modelId="{4B355685-78BF-4270-97A0-20627B3BB6FD}">
      <dgm:prSet/>
      <dgm:spPr/>
      <dgm:t>
        <a:bodyPr/>
        <a:lstStyle/>
        <a:p>
          <a:r>
            <a:rPr lang="ru-RU" dirty="0"/>
            <a:t>Карты</a:t>
          </a:r>
        </a:p>
      </dgm:t>
    </dgm:pt>
    <dgm:pt modelId="{22A94A81-13C4-42F8-9741-71E141C3C468}" type="parTrans" cxnId="{A4A8B270-E11A-40A6-9697-0DB658A5D874}">
      <dgm:prSet/>
      <dgm:spPr/>
      <dgm:t>
        <a:bodyPr/>
        <a:lstStyle/>
        <a:p>
          <a:endParaRPr lang="ru-RU"/>
        </a:p>
      </dgm:t>
    </dgm:pt>
    <dgm:pt modelId="{82BC3FF0-85B6-4DC3-88B7-C33A39DAF0DB}" type="sibTrans" cxnId="{A4A8B270-E11A-40A6-9697-0DB658A5D874}">
      <dgm:prSet/>
      <dgm:spPr/>
      <dgm:t>
        <a:bodyPr/>
        <a:lstStyle/>
        <a:p>
          <a:endParaRPr lang="ru-RU"/>
        </a:p>
      </dgm:t>
    </dgm:pt>
    <dgm:pt modelId="{B5454A04-17EE-49E1-9778-013BD84D0AB7}">
      <dgm:prSet/>
      <dgm:spPr/>
      <dgm:t>
        <a:bodyPr/>
        <a:lstStyle/>
        <a:p>
          <a:r>
            <a:rPr lang="ru-RU" dirty="0"/>
            <a:t>Счета</a:t>
          </a:r>
        </a:p>
      </dgm:t>
    </dgm:pt>
    <dgm:pt modelId="{C9D9A419-6B91-4198-91E6-C0439A89EDF8}" type="parTrans" cxnId="{C86AE8DC-F49A-4517-90A2-43492A8F9623}">
      <dgm:prSet/>
      <dgm:spPr/>
      <dgm:t>
        <a:bodyPr/>
        <a:lstStyle/>
        <a:p>
          <a:endParaRPr lang="ru-RU"/>
        </a:p>
      </dgm:t>
    </dgm:pt>
    <dgm:pt modelId="{754DE83E-AAF5-4C93-92A8-2555608296F4}" type="sibTrans" cxnId="{C86AE8DC-F49A-4517-90A2-43492A8F9623}">
      <dgm:prSet/>
      <dgm:spPr/>
      <dgm:t>
        <a:bodyPr/>
        <a:lstStyle/>
        <a:p>
          <a:endParaRPr lang="ru-RU"/>
        </a:p>
      </dgm:t>
    </dgm:pt>
    <dgm:pt modelId="{9F9E4AD8-3D12-4B0E-83A4-7F921D76861E}">
      <dgm:prSet/>
      <dgm:spPr/>
      <dgm:t>
        <a:bodyPr/>
        <a:lstStyle/>
        <a:p>
          <a:r>
            <a:rPr lang="ru-RU" dirty="0"/>
            <a:t>Транзакции</a:t>
          </a:r>
        </a:p>
      </dgm:t>
    </dgm:pt>
    <dgm:pt modelId="{6D631F2C-0B1D-4730-AEAF-271A9F1AD29A}" type="parTrans" cxnId="{AD2734B1-B0A1-48C6-B936-872BAC8A012C}">
      <dgm:prSet/>
      <dgm:spPr/>
      <dgm:t>
        <a:bodyPr/>
        <a:lstStyle/>
        <a:p>
          <a:endParaRPr lang="ru-RU"/>
        </a:p>
      </dgm:t>
    </dgm:pt>
    <dgm:pt modelId="{499BE261-2256-4987-B600-BF6720D6EF1D}" type="sibTrans" cxnId="{AD2734B1-B0A1-48C6-B936-872BAC8A012C}">
      <dgm:prSet/>
      <dgm:spPr/>
      <dgm:t>
        <a:bodyPr/>
        <a:lstStyle/>
        <a:p>
          <a:endParaRPr lang="ru-RU"/>
        </a:p>
      </dgm:t>
    </dgm:pt>
    <dgm:pt modelId="{2AC8B68E-AB93-41F0-819E-3AE678C5196F}">
      <dgm:prSet/>
      <dgm:spPr/>
      <dgm:t>
        <a:bodyPr/>
        <a:lstStyle/>
        <a:p>
          <a:r>
            <a:rPr lang="ru-RU" dirty="0"/>
            <a:t>Клиенты</a:t>
          </a:r>
        </a:p>
      </dgm:t>
    </dgm:pt>
    <dgm:pt modelId="{C2912C5F-FAA9-4F2F-912A-F6048F560D98}" type="sibTrans" cxnId="{72E89671-BFF1-40A5-A164-7A50E6215F1B}">
      <dgm:prSet/>
      <dgm:spPr/>
      <dgm:t>
        <a:bodyPr/>
        <a:lstStyle/>
        <a:p>
          <a:endParaRPr lang="ru-RU"/>
        </a:p>
      </dgm:t>
    </dgm:pt>
    <dgm:pt modelId="{3CCE7FC9-C89D-4A61-B4A5-308354A6D7DD}" type="parTrans" cxnId="{72E89671-BFF1-40A5-A164-7A50E6215F1B}">
      <dgm:prSet/>
      <dgm:spPr/>
      <dgm:t>
        <a:bodyPr/>
        <a:lstStyle/>
        <a:p>
          <a:endParaRPr lang="ru-RU"/>
        </a:p>
      </dgm:t>
    </dgm:pt>
    <dgm:pt modelId="{EF98006E-F240-42D2-8FD4-1E5F333DC744}">
      <dgm:prSet/>
      <dgm:spPr/>
      <dgm:t>
        <a:bodyPr/>
        <a:lstStyle/>
        <a:p>
          <a:r>
            <a:rPr lang="en-US" dirty="0" err="1"/>
            <a:t>Meta_increment</a:t>
          </a:r>
          <a:endParaRPr lang="ru-RU" dirty="0"/>
        </a:p>
      </dgm:t>
    </dgm:pt>
    <dgm:pt modelId="{3722A787-7F9B-4E08-B4AA-81A47DEB57D5}" type="parTrans" cxnId="{A410CE13-BE44-423E-9A27-33E8F5650DF5}">
      <dgm:prSet/>
      <dgm:spPr/>
      <dgm:t>
        <a:bodyPr/>
        <a:lstStyle/>
        <a:p>
          <a:endParaRPr lang="ru-RU"/>
        </a:p>
      </dgm:t>
    </dgm:pt>
    <dgm:pt modelId="{CCF878CC-93C9-45F9-9185-54AB86089EF6}" type="sibTrans" cxnId="{A410CE13-BE44-423E-9A27-33E8F5650DF5}">
      <dgm:prSet/>
      <dgm:spPr/>
      <dgm:t>
        <a:bodyPr/>
        <a:lstStyle/>
        <a:p>
          <a:endParaRPr lang="ru-RU"/>
        </a:p>
      </dgm:t>
    </dgm:pt>
    <dgm:pt modelId="{766DE912-A71A-4E57-829C-CBFB5C37568A}" type="pres">
      <dgm:prSet presAssocID="{102B66F7-87F0-436E-89D4-C3025EC4EF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B9943B-7C60-4935-8B05-81DEA7B0B911}" type="pres">
      <dgm:prSet presAssocID="{691BA600-E557-471E-A96C-C7C5EAEB9935}" presName="hierRoot1" presStyleCnt="0">
        <dgm:presLayoutVars>
          <dgm:hierBranch val="init"/>
        </dgm:presLayoutVars>
      </dgm:prSet>
      <dgm:spPr/>
    </dgm:pt>
    <dgm:pt modelId="{EA7345ED-43EC-43FC-A164-65DE569BA0E6}" type="pres">
      <dgm:prSet presAssocID="{691BA600-E557-471E-A96C-C7C5EAEB9935}" presName="rootComposite1" presStyleCnt="0"/>
      <dgm:spPr/>
    </dgm:pt>
    <dgm:pt modelId="{5B2F6A5F-1072-4288-A14C-A85BA535D27D}" type="pres">
      <dgm:prSet presAssocID="{691BA600-E557-471E-A96C-C7C5EAEB9935}" presName="rootText1" presStyleLbl="node0" presStyleIdx="0" presStyleCnt="2" custScaleX="78719" custLinFactY="11716" custLinFactNeighborX="-84266" custLinFactNeighborY="100000">
        <dgm:presLayoutVars>
          <dgm:chPref val="3"/>
        </dgm:presLayoutVars>
      </dgm:prSet>
      <dgm:spPr/>
    </dgm:pt>
    <dgm:pt modelId="{2CE4FD8A-E3FB-4EDD-B091-A3C5AF21C609}" type="pres">
      <dgm:prSet presAssocID="{691BA600-E557-471E-A96C-C7C5EAEB9935}" presName="rootConnector1" presStyleLbl="node1" presStyleIdx="0" presStyleCnt="0"/>
      <dgm:spPr/>
    </dgm:pt>
    <dgm:pt modelId="{EE7C1AEC-46CC-4A2B-84C9-CE62AE0A17DD}" type="pres">
      <dgm:prSet presAssocID="{691BA600-E557-471E-A96C-C7C5EAEB9935}" presName="hierChild2" presStyleCnt="0"/>
      <dgm:spPr/>
    </dgm:pt>
    <dgm:pt modelId="{192772CA-7528-473E-B712-FFD311CF9FB5}" type="pres">
      <dgm:prSet presAssocID="{D23AF1FD-A7E8-47EB-A01D-2D0AE141D0FE}" presName="Name64" presStyleLbl="parChTrans1D2" presStyleIdx="0" presStyleCnt="1"/>
      <dgm:spPr/>
    </dgm:pt>
    <dgm:pt modelId="{94ABEEE9-B3A6-4EB4-9F41-C958568B2CD7}" type="pres">
      <dgm:prSet presAssocID="{22DAF3B4-A017-458E-8E55-CF428B72FBA8}" presName="hierRoot2" presStyleCnt="0">
        <dgm:presLayoutVars>
          <dgm:hierBranch val="init"/>
        </dgm:presLayoutVars>
      </dgm:prSet>
      <dgm:spPr/>
    </dgm:pt>
    <dgm:pt modelId="{934A16CB-3E4E-4B69-9312-0D0929B9F913}" type="pres">
      <dgm:prSet presAssocID="{22DAF3B4-A017-458E-8E55-CF428B72FBA8}" presName="rootComposite" presStyleCnt="0"/>
      <dgm:spPr/>
    </dgm:pt>
    <dgm:pt modelId="{404DE611-EA61-4D32-918F-4DAC88D9021A}" type="pres">
      <dgm:prSet presAssocID="{22DAF3B4-A017-458E-8E55-CF428B72FBA8}" presName="rootText" presStyleLbl="node2" presStyleIdx="0" presStyleCnt="1" custLinFactY="-100000" custLinFactNeighborX="-94729" custLinFactNeighborY="-176852">
        <dgm:presLayoutVars>
          <dgm:chPref val="3"/>
        </dgm:presLayoutVars>
      </dgm:prSet>
      <dgm:spPr/>
    </dgm:pt>
    <dgm:pt modelId="{F00118C5-F7CA-46A9-8602-CDAB2F74BCA1}" type="pres">
      <dgm:prSet presAssocID="{22DAF3B4-A017-458E-8E55-CF428B72FBA8}" presName="rootConnector" presStyleLbl="node2" presStyleIdx="0" presStyleCnt="1"/>
      <dgm:spPr/>
    </dgm:pt>
    <dgm:pt modelId="{D542E92C-673F-412A-B0CF-B4414A2D77C5}" type="pres">
      <dgm:prSet presAssocID="{22DAF3B4-A017-458E-8E55-CF428B72FBA8}" presName="hierChild4" presStyleCnt="0"/>
      <dgm:spPr/>
    </dgm:pt>
    <dgm:pt modelId="{C1FCDB01-83FA-471B-9977-75CEA94B841A}" type="pres">
      <dgm:prSet presAssocID="{3CCE7FC9-C89D-4A61-B4A5-308354A6D7DD}" presName="Name64" presStyleLbl="parChTrans1D3" presStyleIdx="0" presStyleCnt="5"/>
      <dgm:spPr/>
    </dgm:pt>
    <dgm:pt modelId="{2462C781-83FC-4128-A8FC-E3683E915B98}" type="pres">
      <dgm:prSet presAssocID="{2AC8B68E-AB93-41F0-819E-3AE678C5196F}" presName="hierRoot2" presStyleCnt="0">
        <dgm:presLayoutVars>
          <dgm:hierBranch val="init"/>
        </dgm:presLayoutVars>
      </dgm:prSet>
      <dgm:spPr/>
    </dgm:pt>
    <dgm:pt modelId="{803B9D5F-4E9E-464E-A939-F78E211C5B32}" type="pres">
      <dgm:prSet presAssocID="{2AC8B68E-AB93-41F0-819E-3AE678C5196F}" presName="rootComposite" presStyleCnt="0"/>
      <dgm:spPr/>
    </dgm:pt>
    <dgm:pt modelId="{AC1EC1B4-219A-4091-9F7A-48B7DADAFA97}" type="pres">
      <dgm:prSet presAssocID="{2AC8B68E-AB93-41F0-819E-3AE678C5196F}" presName="rootText" presStyleLbl="node3" presStyleIdx="0" presStyleCnt="5" custLinFactNeighborX="-74551">
        <dgm:presLayoutVars>
          <dgm:chPref val="3"/>
        </dgm:presLayoutVars>
      </dgm:prSet>
      <dgm:spPr/>
    </dgm:pt>
    <dgm:pt modelId="{E4285BD9-9A82-4D1A-95B6-EC5784BE9638}" type="pres">
      <dgm:prSet presAssocID="{2AC8B68E-AB93-41F0-819E-3AE678C5196F}" presName="rootConnector" presStyleLbl="node3" presStyleIdx="0" presStyleCnt="5"/>
      <dgm:spPr/>
    </dgm:pt>
    <dgm:pt modelId="{2D65F128-8989-4713-944F-B7F7E50F5F8F}" type="pres">
      <dgm:prSet presAssocID="{2AC8B68E-AB93-41F0-819E-3AE678C5196F}" presName="hierChild4" presStyleCnt="0"/>
      <dgm:spPr/>
    </dgm:pt>
    <dgm:pt modelId="{20E9AE69-8DAB-4D3E-BB1C-707AF4A8E2FD}" type="pres">
      <dgm:prSet presAssocID="{2AC8B68E-AB93-41F0-819E-3AE678C5196F}" presName="hierChild5" presStyleCnt="0"/>
      <dgm:spPr/>
    </dgm:pt>
    <dgm:pt modelId="{B44C3831-9B22-439A-8EC7-51F7470DD14D}" type="pres">
      <dgm:prSet presAssocID="{E2C9CD34-F772-43C7-8EE1-36350E911D70}" presName="Name64" presStyleLbl="parChTrans1D3" presStyleIdx="1" presStyleCnt="5"/>
      <dgm:spPr/>
    </dgm:pt>
    <dgm:pt modelId="{EC1DDBAC-9D86-407E-A2BF-92E8D6009511}" type="pres">
      <dgm:prSet presAssocID="{0E89D6D6-BF37-4FC5-BBF5-0A93DD5D2AEB}" presName="hierRoot2" presStyleCnt="0">
        <dgm:presLayoutVars>
          <dgm:hierBranch val="init"/>
        </dgm:presLayoutVars>
      </dgm:prSet>
      <dgm:spPr/>
    </dgm:pt>
    <dgm:pt modelId="{1BFFD8CC-3AC4-4D36-9B2C-D240EB83F4C6}" type="pres">
      <dgm:prSet presAssocID="{0E89D6D6-BF37-4FC5-BBF5-0A93DD5D2AEB}" presName="rootComposite" presStyleCnt="0"/>
      <dgm:spPr/>
    </dgm:pt>
    <dgm:pt modelId="{0474C30F-F4C3-4FFF-A26E-37205285BB5B}" type="pres">
      <dgm:prSet presAssocID="{0E89D6D6-BF37-4FC5-BBF5-0A93DD5D2AEB}" presName="rootText" presStyleLbl="node3" presStyleIdx="1" presStyleCnt="5" custLinFactNeighborX="-76680">
        <dgm:presLayoutVars>
          <dgm:chPref val="3"/>
        </dgm:presLayoutVars>
      </dgm:prSet>
      <dgm:spPr/>
    </dgm:pt>
    <dgm:pt modelId="{0E9A2D5F-3C88-4FD2-8B68-5327ABB76368}" type="pres">
      <dgm:prSet presAssocID="{0E89D6D6-BF37-4FC5-BBF5-0A93DD5D2AEB}" presName="rootConnector" presStyleLbl="node3" presStyleIdx="1" presStyleCnt="5"/>
      <dgm:spPr/>
    </dgm:pt>
    <dgm:pt modelId="{FBA905BC-921B-4598-9F2A-D43F333A8BA3}" type="pres">
      <dgm:prSet presAssocID="{0E89D6D6-BF37-4FC5-BBF5-0A93DD5D2AEB}" presName="hierChild4" presStyleCnt="0"/>
      <dgm:spPr/>
    </dgm:pt>
    <dgm:pt modelId="{97770FE1-F819-40C8-AACE-77229A2B9574}" type="pres">
      <dgm:prSet presAssocID="{0E89D6D6-BF37-4FC5-BBF5-0A93DD5D2AEB}" presName="hierChild5" presStyleCnt="0"/>
      <dgm:spPr/>
    </dgm:pt>
    <dgm:pt modelId="{0F084383-742C-4853-98A9-BF84F70130E0}" type="pres">
      <dgm:prSet presAssocID="{22A94A81-13C4-42F8-9741-71E141C3C468}" presName="Name64" presStyleLbl="parChTrans1D3" presStyleIdx="2" presStyleCnt="5"/>
      <dgm:spPr/>
    </dgm:pt>
    <dgm:pt modelId="{50855E8A-B606-4218-9D82-52299F613A82}" type="pres">
      <dgm:prSet presAssocID="{4B355685-78BF-4270-97A0-20627B3BB6FD}" presName="hierRoot2" presStyleCnt="0">
        <dgm:presLayoutVars>
          <dgm:hierBranch val="init"/>
        </dgm:presLayoutVars>
      </dgm:prSet>
      <dgm:spPr/>
    </dgm:pt>
    <dgm:pt modelId="{7282AA64-499C-412B-B414-FE9190C559BC}" type="pres">
      <dgm:prSet presAssocID="{4B355685-78BF-4270-97A0-20627B3BB6FD}" presName="rootComposite" presStyleCnt="0"/>
      <dgm:spPr/>
    </dgm:pt>
    <dgm:pt modelId="{EFF10941-918F-4CBF-938E-95C09B37E442}" type="pres">
      <dgm:prSet presAssocID="{4B355685-78BF-4270-97A0-20627B3BB6FD}" presName="rootText" presStyleLbl="node3" presStyleIdx="2" presStyleCnt="5" custLinFactNeighborX="-76680">
        <dgm:presLayoutVars>
          <dgm:chPref val="3"/>
        </dgm:presLayoutVars>
      </dgm:prSet>
      <dgm:spPr/>
    </dgm:pt>
    <dgm:pt modelId="{94DCE4CF-7891-41CD-B7FE-589B89CC2D7B}" type="pres">
      <dgm:prSet presAssocID="{4B355685-78BF-4270-97A0-20627B3BB6FD}" presName="rootConnector" presStyleLbl="node3" presStyleIdx="2" presStyleCnt="5"/>
      <dgm:spPr/>
    </dgm:pt>
    <dgm:pt modelId="{97051D63-1B73-489C-BAA2-5D1F3ADB3F1A}" type="pres">
      <dgm:prSet presAssocID="{4B355685-78BF-4270-97A0-20627B3BB6FD}" presName="hierChild4" presStyleCnt="0"/>
      <dgm:spPr/>
    </dgm:pt>
    <dgm:pt modelId="{35C0ECF6-40B2-4021-BB88-50C1B008541D}" type="pres">
      <dgm:prSet presAssocID="{4B355685-78BF-4270-97A0-20627B3BB6FD}" presName="hierChild5" presStyleCnt="0"/>
      <dgm:spPr/>
    </dgm:pt>
    <dgm:pt modelId="{37DCF549-57C4-44A3-A121-8F2ADDE4072B}" type="pres">
      <dgm:prSet presAssocID="{C9D9A419-6B91-4198-91E6-C0439A89EDF8}" presName="Name64" presStyleLbl="parChTrans1D3" presStyleIdx="3" presStyleCnt="5"/>
      <dgm:spPr/>
    </dgm:pt>
    <dgm:pt modelId="{1996650D-152A-49BA-B206-BF49A01E0620}" type="pres">
      <dgm:prSet presAssocID="{B5454A04-17EE-49E1-9778-013BD84D0AB7}" presName="hierRoot2" presStyleCnt="0">
        <dgm:presLayoutVars>
          <dgm:hierBranch val="init"/>
        </dgm:presLayoutVars>
      </dgm:prSet>
      <dgm:spPr/>
    </dgm:pt>
    <dgm:pt modelId="{3B9A871B-5983-4194-A75B-0A2F74F59651}" type="pres">
      <dgm:prSet presAssocID="{B5454A04-17EE-49E1-9778-013BD84D0AB7}" presName="rootComposite" presStyleCnt="0"/>
      <dgm:spPr/>
    </dgm:pt>
    <dgm:pt modelId="{94F369B8-9BE6-4E43-AF69-3E41A619FEDE}" type="pres">
      <dgm:prSet presAssocID="{B5454A04-17EE-49E1-9778-013BD84D0AB7}" presName="rootText" presStyleLbl="node3" presStyleIdx="3" presStyleCnt="5" custLinFactNeighborX="-76680">
        <dgm:presLayoutVars>
          <dgm:chPref val="3"/>
        </dgm:presLayoutVars>
      </dgm:prSet>
      <dgm:spPr/>
    </dgm:pt>
    <dgm:pt modelId="{7F2F5CD1-F6D1-418D-8465-6EA2A1AD606B}" type="pres">
      <dgm:prSet presAssocID="{B5454A04-17EE-49E1-9778-013BD84D0AB7}" presName="rootConnector" presStyleLbl="node3" presStyleIdx="3" presStyleCnt="5"/>
      <dgm:spPr/>
    </dgm:pt>
    <dgm:pt modelId="{04D25231-EB12-417C-B9F2-DDFC89CBA055}" type="pres">
      <dgm:prSet presAssocID="{B5454A04-17EE-49E1-9778-013BD84D0AB7}" presName="hierChild4" presStyleCnt="0"/>
      <dgm:spPr/>
    </dgm:pt>
    <dgm:pt modelId="{92B1712A-6043-48BE-8C03-32571F4C0D8E}" type="pres">
      <dgm:prSet presAssocID="{B5454A04-17EE-49E1-9778-013BD84D0AB7}" presName="hierChild5" presStyleCnt="0"/>
      <dgm:spPr/>
    </dgm:pt>
    <dgm:pt modelId="{9E69B8AF-EC44-4F44-8DB2-FD4CF7E9AAD8}" type="pres">
      <dgm:prSet presAssocID="{6D631F2C-0B1D-4730-AEAF-271A9F1AD29A}" presName="Name64" presStyleLbl="parChTrans1D3" presStyleIdx="4" presStyleCnt="5"/>
      <dgm:spPr/>
    </dgm:pt>
    <dgm:pt modelId="{3DF39097-823E-41B0-A90E-2A35D8547E0A}" type="pres">
      <dgm:prSet presAssocID="{9F9E4AD8-3D12-4B0E-83A4-7F921D76861E}" presName="hierRoot2" presStyleCnt="0">
        <dgm:presLayoutVars>
          <dgm:hierBranch val="init"/>
        </dgm:presLayoutVars>
      </dgm:prSet>
      <dgm:spPr/>
    </dgm:pt>
    <dgm:pt modelId="{B952CD15-83AE-4520-BCC5-69321F8A60E2}" type="pres">
      <dgm:prSet presAssocID="{9F9E4AD8-3D12-4B0E-83A4-7F921D76861E}" presName="rootComposite" presStyleCnt="0"/>
      <dgm:spPr/>
    </dgm:pt>
    <dgm:pt modelId="{0B0AEFA8-B7B1-4F9E-8973-BE658293D113}" type="pres">
      <dgm:prSet presAssocID="{9F9E4AD8-3D12-4B0E-83A4-7F921D76861E}" presName="rootText" presStyleLbl="node3" presStyleIdx="4" presStyleCnt="5" custLinFactNeighborX="-76680">
        <dgm:presLayoutVars>
          <dgm:chPref val="3"/>
        </dgm:presLayoutVars>
      </dgm:prSet>
      <dgm:spPr/>
    </dgm:pt>
    <dgm:pt modelId="{6F11B9DB-A19D-4439-803B-71438E54E1F0}" type="pres">
      <dgm:prSet presAssocID="{9F9E4AD8-3D12-4B0E-83A4-7F921D76861E}" presName="rootConnector" presStyleLbl="node3" presStyleIdx="4" presStyleCnt="5"/>
      <dgm:spPr/>
    </dgm:pt>
    <dgm:pt modelId="{E484F527-5811-4382-A7B3-AE963FAC1087}" type="pres">
      <dgm:prSet presAssocID="{9F9E4AD8-3D12-4B0E-83A4-7F921D76861E}" presName="hierChild4" presStyleCnt="0"/>
      <dgm:spPr/>
    </dgm:pt>
    <dgm:pt modelId="{84AA2D62-19FF-4307-B4A0-91E8CA7F3C84}" type="pres">
      <dgm:prSet presAssocID="{9F9E4AD8-3D12-4B0E-83A4-7F921D76861E}" presName="hierChild5" presStyleCnt="0"/>
      <dgm:spPr/>
    </dgm:pt>
    <dgm:pt modelId="{199691AE-FEE7-4834-876D-E0E26E3DD649}" type="pres">
      <dgm:prSet presAssocID="{22DAF3B4-A017-458E-8E55-CF428B72FBA8}" presName="hierChild5" presStyleCnt="0"/>
      <dgm:spPr/>
    </dgm:pt>
    <dgm:pt modelId="{35BC0A4E-7E78-49F5-B6B9-0117FBD50F8E}" type="pres">
      <dgm:prSet presAssocID="{691BA600-E557-471E-A96C-C7C5EAEB9935}" presName="hierChild3" presStyleCnt="0"/>
      <dgm:spPr/>
    </dgm:pt>
    <dgm:pt modelId="{6D7D53B5-05EB-4392-9F90-6E0D66533FE8}" type="pres">
      <dgm:prSet presAssocID="{EF98006E-F240-42D2-8FD4-1E5F333DC744}" presName="hierRoot1" presStyleCnt="0">
        <dgm:presLayoutVars>
          <dgm:hierBranch val="init"/>
        </dgm:presLayoutVars>
      </dgm:prSet>
      <dgm:spPr/>
    </dgm:pt>
    <dgm:pt modelId="{7415EAD4-3E8B-418C-A8BF-3349069DB3FA}" type="pres">
      <dgm:prSet presAssocID="{EF98006E-F240-42D2-8FD4-1E5F333DC744}" presName="rootComposite1" presStyleCnt="0"/>
      <dgm:spPr/>
    </dgm:pt>
    <dgm:pt modelId="{76B4D585-33F6-46C4-BCF3-784C697D06F5}" type="pres">
      <dgm:prSet presAssocID="{EF98006E-F240-42D2-8FD4-1E5F333DC744}" presName="rootText1" presStyleLbl="node0" presStyleIdx="1" presStyleCnt="2" custScaleX="79710" custLinFactY="-100000" custLinFactNeighborX="-50257" custLinFactNeighborY="-120901">
        <dgm:presLayoutVars>
          <dgm:chPref val="3"/>
        </dgm:presLayoutVars>
      </dgm:prSet>
      <dgm:spPr/>
    </dgm:pt>
    <dgm:pt modelId="{85B7E13F-193E-4A0B-A928-9C54079A4C37}" type="pres">
      <dgm:prSet presAssocID="{EF98006E-F240-42D2-8FD4-1E5F333DC744}" presName="rootConnector1" presStyleLbl="node1" presStyleIdx="0" presStyleCnt="0"/>
      <dgm:spPr/>
    </dgm:pt>
    <dgm:pt modelId="{EA522467-7AC4-4982-929D-1700CBBAFBB0}" type="pres">
      <dgm:prSet presAssocID="{EF98006E-F240-42D2-8FD4-1E5F333DC744}" presName="hierChild2" presStyleCnt="0"/>
      <dgm:spPr/>
    </dgm:pt>
    <dgm:pt modelId="{F75DFBAF-6BF6-43BC-BC5A-A9DE4CCB81C7}" type="pres">
      <dgm:prSet presAssocID="{EF98006E-F240-42D2-8FD4-1E5F333DC744}" presName="hierChild3" presStyleCnt="0"/>
      <dgm:spPr/>
    </dgm:pt>
  </dgm:ptLst>
  <dgm:cxnLst>
    <dgm:cxn modelId="{126D7A0C-4006-4B37-A764-82F54710B676}" type="presOf" srcId="{9F9E4AD8-3D12-4B0E-83A4-7F921D76861E}" destId="{6F11B9DB-A19D-4439-803B-71438E54E1F0}" srcOrd="1" destOrd="0" presId="urn:microsoft.com/office/officeart/2009/3/layout/HorizontalOrganizationChart"/>
    <dgm:cxn modelId="{44F2B613-EAE6-4A48-B547-24AE12328762}" type="presOf" srcId="{E2C9CD34-F772-43C7-8EE1-36350E911D70}" destId="{B44C3831-9B22-439A-8EC7-51F7470DD14D}" srcOrd="0" destOrd="0" presId="urn:microsoft.com/office/officeart/2009/3/layout/HorizontalOrganizationChart"/>
    <dgm:cxn modelId="{A410CE13-BE44-423E-9A27-33E8F5650DF5}" srcId="{102B66F7-87F0-436E-89D4-C3025EC4EF90}" destId="{EF98006E-F240-42D2-8FD4-1E5F333DC744}" srcOrd="1" destOrd="0" parTransId="{3722A787-7F9B-4E08-B4AA-81A47DEB57D5}" sibTransId="{CCF878CC-93C9-45F9-9185-54AB86089EF6}"/>
    <dgm:cxn modelId="{19743215-C786-45FA-A5F6-22AC1BB65B8B}" type="presOf" srcId="{B5454A04-17EE-49E1-9778-013BD84D0AB7}" destId="{7F2F5CD1-F6D1-418D-8465-6EA2A1AD606B}" srcOrd="1" destOrd="0" presId="urn:microsoft.com/office/officeart/2009/3/layout/HorizontalOrganizationChart"/>
    <dgm:cxn modelId="{1839C92F-9F6A-4258-A257-4E82028AE20A}" type="presOf" srcId="{2AC8B68E-AB93-41F0-819E-3AE678C5196F}" destId="{AC1EC1B4-219A-4091-9F7A-48B7DADAFA97}" srcOrd="0" destOrd="0" presId="urn:microsoft.com/office/officeart/2009/3/layout/HorizontalOrganizationChart"/>
    <dgm:cxn modelId="{DC691135-B02D-44D2-AC92-AECA495FF7E1}" type="presOf" srcId="{C9D9A419-6B91-4198-91E6-C0439A89EDF8}" destId="{37DCF549-57C4-44A3-A121-8F2ADDE4072B}" srcOrd="0" destOrd="0" presId="urn:microsoft.com/office/officeart/2009/3/layout/HorizontalOrganizationChart"/>
    <dgm:cxn modelId="{A6C78235-EC4D-4169-9BFD-BE60B87AB023}" type="presOf" srcId="{691BA600-E557-471E-A96C-C7C5EAEB9935}" destId="{5B2F6A5F-1072-4288-A14C-A85BA535D27D}" srcOrd="0" destOrd="0" presId="urn:microsoft.com/office/officeart/2009/3/layout/HorizontalOrganizationChart"/>
    <dgm:cxn modelId="{ED232C37-EA39-4714-A04E-FF16368F9C63}" type="presOf" srcId="{4B355685-78BF-4270-97A0-20627B3BB6FD}" destId="{94DCE4CF-7891-41CD-B7FE-589B89CC2D7B}" srcOrd="1" destOrd="0" presId="urn:microsoft.com/office/officeart/2009/3/layout/HorizontalOrganizationChart"/>
    <dgm:cxn modelId="{8971C438-6CB5-4682-A369-C280411F1CAA}" srcId="{102B66F7-87F0-436E-89D4-C3025EC4EF90}" destId="{691BA600-E557-471E-A96C-C7C5EAEB9935}" srcOrd="0" destOrd="0" parTransId="{6C39C155-B6F4-4764-AF77-1355EA67899B}" sibTransId="{79BC43FB-0025-47B7-B3AC-B4B18BC08BD4}"/>
    <dgm:cxn modelId="{E746C061-1E94-4858-B9EE-BA5E95276C58}" type="presOf" srcId="{22DAF3B4-A017-458E-8E55-CF428B72FBA8}" destId="{404DE611-EA61-4D32-918F-4DAC88D9021A}" srcOrd="0" destOrd="0" presId="urn:microsoft.com/office/officeart/2009/3/layout/HorizontalOrganizationChart"/>
    <dgm:cxn modelId="{8805ED63-BA69-4325-ADBA-435278C42E76}" type="presOf" srcId="{4B355685-78BF-4270-97A0-20627B3BB6FD}" destId="{EFF10941-918F-4CBF-938E-95C09B37E442}" srcOrd="0" destOrd="0" presId="urn:microsoft.com/office/officeart/2009/3/layout/HorizontalOrganizationChart"/>
    <dgm:cxn modelId="{9C19D465-CC11-4201-9187-D4CB619E3DAB}" srcId="{22DAF3B4-A017-458E-8E55-CF428B72FBA8}" destId="{0E89D6D6-BF37-4FC5-BBF5-0A93DD5D2AEB}" srcOrd="1" destOrd="0" parTransId="{E2C9CD34-F772-43C7-8EE1-36350E911D70}" sibTransId="{FDAF2184-4D42-488F-A1CF-B8717214A69A}"/>
    <dgm:cxn modelId="{AB8CB64A-A72E-4494-920A-5A2DD48E3778}" type="presOf" srcId="{691BA600-E557-471E-A96C-C7C5EAEB9935}" destId="{2CE4FD8A-E3FB-4EDD-B091-A3C5AF21C609}" srcOrd="1" destOrd="0" presId="urn:microsoft.com/office/officeart/2009/3/layout/HorizontalOrganizationChart"/>
    <dgm:cxn modelId="{4C0E0F6C-D7B8-4EE9-9146-D9E4A5E56A01}" type="presOf" srcId="{0E89D6D6-BF37-4FC5-BBF5-0A93DD5D2AEB}" destId="{0474C30F-F4C3-4FFF-A26E-37205285BB5B}" srcOrd="0" destOrd="0" presId="urn:microsoft.com/office/officeart/2009/3/layout/HorizontalOrganizationChart"/>
    <dgm:cxn modelId="{59B6E74D-2CF3-4EB3-82D0-61AE7A983454}" srcId="{691BA600-E557-471E-A96C-C7C5EAEB9935}" destId="{22DAF3B4-A017-458E-8E55-CF428B72FBA8}" srcOrd="0" destOrd="0" parTransId="{D23AF1FD-A7E8-47EB-A01D-2D0AE141D0FE}" sibTransId="{E0495DFD-B824-450E-84C5-0E2090AE85E1}"/>
    <dgm:cxn modelId="{A4A8B270-E11A-40A6-9697-0DB658A5D874}" srcId="{22DAF3B4-A017-458E-8E55-CF428B72FBA8}" destId="{4B355685-78BF-4270-97A0-20627B3BB6FD}" srcOrd="2" destOrd="0" parTransId="{22A94A81-13C4-42F8-9741-71E141C3C468}" sibTransId="{82BC3FF0-85B6-4DC3-88B7-C33A39DAF0DB}"/>
    <dgm:cxn modelId="{72E89671-BFF1-40A5-A164-7A50E6215F1B}" srcId="{22DAF3B4-A017-458E-8E55-CF428B72FBA8}" destId="{2AC8B68E-AB93-41F0-819E-3AE678C5196F}" srcOrd="0" destOrd="0" parTransId="{3CCE7FC9-C89D-4A61-B4A5-308354A6D7DD}" sibTransId="{C2912C5F-FAA9-4F2F-912A-F6048F560D98}"/>
    <dgm:cxn modelId="{7485E357-51CB-4C69-87A9-9F3BFC89B93A}" type="presOf" srcId="{6D631F2C-0B1D-4730-AEAF-271A9F1AD29A}" destId="{9E69B8AF-EC44-4F44-8DB2-FD4CF7E9AAD8}" srcOrd="0" destOrd="0" presId="urn:microsoft.com/office/officeart/2009/3/layout/HorizontalOrganizationChart"/>
    <dgm:cxn modelId="{86605878-3C4A-4E60-85D0-D09C24184CA6}" type="presOf" srcId="{EF98006E-F240-42D2-8FD4-1E5F333DC744}" destId="{85B7E13F-193E-4A0B-A928-9C54079A4C37}" srcOrd="1" destOrd="0" presId="urn:microsoft.com/office/officeart/2009/3/layout/HorizontalOrganizationChart"/>
    <dgm:cxn modelId="{8ECD9181-4783-43C7-B002-7B7E6DF3B4FC}" type="presOf" srcId="{2AC8B68E-AB93-41F0-819E-3AE678C5196F}" destId="{E4285BD9-9A82-4D1A-95B6-EC5784BE9638}" srcOrd="1" destOrd="0" presId="urn:microsoft.com/office/officeart/2009/3/layout/HorizontalOrganizationChart"/>
    <dgm:cxn modelId="{478F2D90-A06C-4AAE-9BD3-D292626687DC}" type="presOf" srcId="{B5454A04-17EE-49E1-9778-013BD84D0AB7}" destId="{94F369B8-9BE6-4E43-AF69-3E41A619FEDE}" srcOrd="0" destOrd="0" presId="urn:microsoft.com/office/officeart/2009/3/layout/HorizontalOrganizationChart"/>
    <dgm:cxn modelId="{A546A398-3DBB-467E-9005-9D3A470824EA}" type="presOf" srcId="{0E89D6D6-BF37-4FC5-BBF5-0A93DD5D2AEB}" destId="{0E9A2D5F-3C88-4FD2-8B68-5327ABB76368}" srcOrd="1" destOrd="0" presId="urn:microsoft.com/office/officeart/2009/3/layout/HorizontalOrganizationChart"/>
    <dgm:cxn modelId="{18DF25AB-9864-4BF9-8DD2-D6CD54B88BFC}" type="presOf" srcId="{3CCE7FC9-C89D-4A61-B4A5-308354A6D7DD}" destId="{C1FCDB01-83FA-471B-9977-75CEA94B841A}" srcOrd="0" destOrd="0" presId="urn:microsoft.com/office/officeart/2009/3/layout/HorizontalOrganizationChart"/>
    <dgm:cxn modelId="{2F15E4AE-BD59-497D-AFC3-C4FDAF712159}" type="presOf" srcId="{9F9E4AD8-3D12-4B0E-83A4-7F921D76861E}" destId="{0B0AEFA8-B7B1-4F9E-8973-BE658293D113}" srcOrd="0" destOrd="0" presId="urn:microsoft.com/office/officeart/2009/3/layout/HorizontalOrganizationChart"/>
    <dgm:cxn modelId="{B20AEEAF-BF1A-4567-B56E-1CA37B8738EA}" type="presOf" srcId="{102B66F7-87F0-436E-89D4-C3025EC4EF90}" destId="{766DE912-A71A-4E57-829C-CBFB5C37568A}" srcOrd="0" destOrd="0" presId="urn:microsoft.com/office/officeart/2009/3/layout/HorizontalOrganizationChart"/>
    <dgm:cxn modelId="{AD2734B1-B0A1-48C6-B936-872BAC8A012C}" srcId="{22DAF3B4-A017-458E-8E55-CF428B72FBA8}" destId="{9F9E4AD8-3D12-4B0E-83A4-7F921D76861E}" srcOrd="4" destOrd="0" parTransId="{6D631F2C-0B1D-4730-AEAF-271A9F1AD29A}" sibTransId="{499BE261-2256-4987-B600-BF6720D6EF1D}"/>
    <dgm:cxn modelId="{B2AA73B6-250B-45E0-B1D5-15AA3667EC3C}" type="presOf" srcId="{22A94A81-13C4-42F8-9741-71E141C3C468}" destId="{0F084383-742C-4853-98A9-BF84F70130E0}" srcOrd="0" destOrd="0" presId="urn:microsoft.com/office/officeart/2009/3/layout/HorizontalOrganizationChart"/>
    <dgm:cxn modelId="{E37CC4B6-7A18-4F04-A284-4DAD46CB260C}" type="presOf" srcId="{22DAF3B4-A017-458E-8E55-CF428B72FBA8}" destId="{F00118C5-F7CA-46A9-8602-CDAB2F74BCA1}" srcOrd="1" destOrd="0" presId="urn:microsoft.com/office/officeart/2009/3/layout/HorizontalOrganizationChart"/>
    <dgm:cxn modelId="{BE8944C0-DE19-429A-A85D-5CEDD411F833}" type="presOf" srcId="{EF98006E-F240-42D2-8FD4-1E5F333DC744}" destId="{76B4D585-33F6-46C4-BCF3-784C697D06F5}" srcOrd="0" destOrd="0" presId="urn:microsoft.com/office/officeart/2009/3/layout/HorizontalOrganizationChart"/>
    <dgm:cxn modelId="{C86AE8DC-F49A-4517-90A2-43492A8F9623}" srcId="{22DAF3B4-A017-458E-8E55-CF428B72FBA8}" destId="{B5454A04-17EE-49E1-9778-013BD84D0AB7}" srcOrd="3" destOrd="0" parTransId="{C9D9A419-6B91-4198-91E6-C0439A89EDF8}" sibTransId="{754DE83E-AAF5-4C93-92A8-2555608296F4}"/>
    <dgm:cxn modelId="{4F6F1DE9-4949-4DA0-B778-F0D53D9210FA}" type="presOf" srcId="{D23AF1FD-A7E8-47EB-A01D-2D0AE141D0FE}" destId="{192772CA-7528-473E-B712-FFD311CF9FB5}" srcOrd="0" destOrd="0" presId="urn:microsoft.com/office/officeart/2009/3/layout/HorizontalOrganizationChart"/>
    <dgm:cxn modelId="{7DE99F15-F032-4D73-BA49-8E6E8A8AF616}" type="presParOf" srcId="{766DE912-A71A-4E57-829C-CBFB5C37568A}" destId="{9DB9943B-7C60-4935-8B05-81DEA7B0B911}" srcOrd="0" destOrd="0" presId="urn:microsoft.com/office/officeart/2009/3/layout/HorizontalOrganizationChart"/>
    <dgm:cxn modelId="{AD0A6189-C648-41F0-9F38-2588DECB1F91}" type="presParOf" srcId="{9DB9943B-7C60-4935-8B05-81DEA7B0B911}" destId="{EA7345ED-43EC-43FC-A164-65DE569BA0E6}" srcOrd="0" destOrd="0" presId="urn:microsoft.com/office/officeart/2009/3/layout/HorizontalOrganizationChart"/>
    <dgm:cxn modelId="{6A6649D9-04DB-464A-B2B5-D00152EFBA95}" type="presParOf" srcId="{EA7345ED-43EC-43FC-A164-65DE569BA0E6}" destId="{5B2F6A5F-1072-4288-A14C-A85BA535D27D}" srcOrd="0" destOrd="0" presId="urn:microsoft.com/office/officeart/2009/3/layout/HorizontalOrganizationChart"/>
    <dgm:cxn modelId="{119256F5-4C53-4859-9735-0010891DCD58}" type="presParOf" srcId="{EA7345ED-43EC-43FC-A164-65DE569BA0E6}" destId="{2CE4FD8A-E3FB-4EDD-B091-A3C5AF21C609}" srcOrd="1" destOrd="0" presId="urn:microsoft.com/office/officeart/2009/3/layout/HorizontalOrganizationChart"/>
    <dgm:cxn modelId="{C399921B-3A13-4363-A1AA-436ADCAF5C76}" type="presParOf" srcId="{9DB9943B-7C60-4935-8B05-81DEA7B0B911}" destId="{EE7C1AEC-46CC-4A2B-84C9-CE62AE0A17DD}" srcOrd="1" destOrd="0" presId="urn:microsoft.com/office/officeart/2009/3/layout/HorizontalOrganizationChart"/>
    <dgm:cxn modelId="{100FD705-ADBA-4888-8303-0E52B1885541}" type="presParOf" srcId="{EE7C1AEC-46CC-4A2B-84C9-CE62AE0A17DD}" destId="{192772CA-7528-473E-B712-FFD311CF9FB5}" srcOrd="0" destOrd="0" presId="urn:microsoft.com/office/officeart/2009/3/layout/HorizontalOrganizationChart"/>
    <dgm:cxn modelId="{FBA337DC-E559-4669-9FFE-2983A3396DF5}" type="presParOf" srcId="{EE7C1AEC-46CC-4A2B-84C9-CE62AE0A17DD}" destId="{94ABEEE9-B3A6-4EB4-9F41-C958568B2CD7}" srcOrd="1" destOrd="0" presId="urn:microsoft.com/office/officeart/2009/3/layout/HorizontalOrganizationChart"/>
    <dgm:cxn modelId="{ED873D66-EC8A-4373-A3F4-AB422CBE42FF}" type="presParOf" srcId="{94ABEEE9-B3A6-4EB4-9F41-C958568B2CD7}" destId="{934A16CB-3E4E-4B69-9312-0D0929B9F913}" srcOrd="0" destOrd="0" presId="urn:microsoft.com/office/officeart/2009/3/layout/HorizontalOrganizationChart"/>
    <dgm:cxn modelId="{7F360680-C1EB-4606-B64E-7C01E812B940}" type="presParOf" srcId="{934A16CB-3E4E-4B69-9312-0D0929B9F913}" destId="{404DE611-EA61-4D32-918F-4DAC88D9021A}" srcOrd="0" destOrd="0" presId="urn:microsoft.com/office/officeart/2009/3/layout/HorizontalOrganizationChart"/>
    <dgm:cxn modelId="{5418386E-B2C2-4497-B2B2-814B4B88C670}" type="presParOf" srcId="{934A16CB-3E4E-4B69-9312-0D0929B9F913}" destId="{F00118C5-F7CA-46A9-8602-CDAB2F74BCA1}" srcOrd="1" destOrd="0" presId="urn:microsoft.com/office/officeart/2009/3/layout/HorizontalOrganizationChart"/>
    <dgm:cxn modelId="{789D97FD-A198-45E6-BD7E-625CE8502A92}" type="presParOf" srcId="{94ABEEE9-B3A6-4EB4-9F41-C958568B2CD7}" destId="{D542E92C-673F-412A-B0CF-B4414A2D77C5}" srcOrd="1" destOrd="0" presId="urn:microsoft.com/office/officeart/2009/3/layout/HorizontalOrganizationChart"/>
    <dgm:cxn modelId="{02A544CD-3C0C-42D2-9F9F-7A9508A599B0}" type="presParOf" srcId="{D542E92C-673F-412A-B0CF-B4414A2D77C5}" destId="{C1FCDB01-83FA-471B-9977-75CEA94B841A}" srcOrd="0" destOrd="0" presId="urn:microsoft.com/office/officeart/2009/3/layout/HorizontalOrganizationChart"/>
    <dgm:cxn modelId="{A1D13940-9E73-48E3-A48C-AEEA464CE9F5}" type="presParOf" srcId="{D542E92C-673F-412A-B0CF-B4414A2D77C5}" destId="{2462C781-83FC-4128-A8FC-E3683E915B98}" srcOrd="1" destOrd="0" presId="urn:microsoft.com/office/officeart/2009/3/layout/HorizontalOrganizationChart"/>
    <dgm:cxn modelId="{A3FD7794-B714-42E4-80AE-8D9E74BA0201}" type="presParOf" srcId="{2462C781-83FC-4128-A8FC-E3683E915B98}" destId="{803B9D5F-4E9E-464E-A939-F78E211C5B32}" srcOrd="0" destOrd="0" presId="urn:microsoft.com/office/officeart/2009/3/layout/HorizontalOrganizationChart"/>
    <dgm:cxn modelId="{1C615F7A-D308-40E7-A4F2-3C820FEC7527}" type="presParOf" srcId="{803B9D5F-4E9E-464E-A939-F78E211C5B32}" destId="{AC1EC1B4-219A-4091-9F7A-48B7DADAFA97}" srcOrd="0" destOrd="0" presId="urn:microsoft.com/office/officeart/2009/3/layout/HorizontalOrganizationChart"/>
    <dgm:cxn modelId="{92C443F5-9633-4BA8-BEB7-683D952BCA8D}" type="presParOf" srcId="{803B9D5F-4E9E-464E-A939-F78E211C5B32}" destId="{E4285BD9-9A82-4D1A-95B6-EC5784BE9638}" srcOrd="1" destOrd="0" presId="urn:microsoft.com/office/officeart/2009/3/layout/HorizontalOrganizationChart"/>
    <dgm:cxn modelId="{071778DA-CE25-4221-A5F1-D2A1CD7B2AD2}" type="presParOf" srcId="{2462C781-83FC-4128-A8FC-E3683E915B98}" destId="{2D65F128-8989-4713-944F-B7F7E50F5F8F}" srcOrd="1" destOrd="0" presId="urn:microsoft.com/office/officeart/2009/3/layout/HorizontalOrganizationChart"/>
    <dgm:cxn modelId="{500FB89E-AE4F-4692-B4A6-B44F7E31438D}" type="presParOf" srcId="{2462C781-83FC-4128-A8FC-E3683E915B98}" destId="{20E9AE69-8DAB-4D3E-BB1C-707AF4A8E2FD}" srcOrd="2" destOrd="0" presId="urn:microsoft.com/office/officeart/2009/3/layout/HorizontalOrganizationChart"/>
    <dgm:cxn modelId="{85C1C182-6D3B-4A00-A9B1-1F20612CF5D4}" type="presParOf" srcId="{D542E92C-673F-412A-B0CF-B4414A2D77C5}" destId="{B44C3831-9B22-439A-8EC7-51F7470DD14D}" srcOrd="2" destOrd="0" presId="urn:microsoft.com/office/officeart/2009/3/layout/HorizontalOrganizationChart"/>
    <dgm:cxn modelId="{D73F518F-88F0-49C8-BE4C-5D20F26284D9}" type="presParOf" srcId="{D542E92C-673F-412A-B0CF-B4414A2D77C5}" destId="{EC1DDBAC-9D86-407E-A2BF-92E8D6009511}" srcOrd="3" destOrd="0" presId="urn:microsoft.com/office/officeart/2009/3/layout/HorizontalOrganizationChart"/>
    <dgm:cxn modelId="{CE33777B-DB1E-44D8-9D16-407BFB706C60}" type="presParOf" srcId="{EC1DDBAC-9D86-407E-A2BF-92E8D6009511}" destId="{1BFFD8CC-3AC4-4D36-9B2C-D240EB83F4C6}" srcOrd="0" destOrd="0" presId="urn:microsoft.com/office/officeart/2009/3/layout/HorizontalOrganizationChart"/>
    <dgm:cxn modelId="{A5A3C29F-82C7-4153-BB5E-CCF82E3BA021}" type="presParOf" srcId="{1BFFD8CC-3AC4-4D36-9B2C-D240EB83F4C6}" destId="{0474C30F-F4C3-4FFF-A26E-37205285BB5B}" srcOrd="0" destOrd="0" presId="urn:microsoft.com/office/officeart/2009/3/layout/HorizontalOrganizationChart"/>
    <dgm:cxn modelId="{F52CDB96-9515-4CF0-956F-F2C8BB76B7DD}" type="presParOf" srcId="{1BFFD8CC-3AC4-4D36-9B2C-D240EB83F4C6}" destId="{0E9A2D5F-3C88-4FD2-8B68-5327ABB76368}" srcOrd="1" destOrd="0" presId="urn:microsoft.com/office/officeart/2009/3/layout/HorizontalOrganizationChart"/>
    <dgm:cxn modelId="{407BF244-CF9C-4B14-AF31-58889F168576}" type="presParOf" srcId="{EC1DDBAC-9D86-407E-A2BF-92E8D6009511}" destId="{FBA905BC-921B-4598-9F2A-D43F333A8BA3}" srcOrd="1" destOrd="0" presId="urn:microsoft.com/office/officeart/2009/3/layout/HorizontalOrganizationChart"/>
    <dgm:cxn modelId="{57A9D6BB-5E78-4D86-9E07-E2786F11FFF7}" type="presParOf" srcId="{EC1DDBAC-9D86-407E-A2BF-92E8D6009511}" destId="{97770FE1-F819-40C8-AACE-77229A2B9574}" srcOrd="2" destOrd="0" presId="urn:microsoft.com/office/officeart/2009/3/layout/HorizontalOrganizationChart"/>
    <dgm:cxn modelId="{FD2F36B0-9A5E-40DA-9777-497D6B76F286}" type="presParOf" srcId="{D542E92C-673F-412A-B0CF-B4414A2D77C5}" destId="{0F084383-742C-4853-98A9-BF84F70130E0}" srcOrd="4" destOrd="0" presId="urn:microsoft.com/office/officeart/2009/3/layout/HorizontalOrganizationChart"/>
    <dgm:cxn modelId="{AF5E7471-368C-45E6-AB65-B18B26BA8885}" type="presParOf" srcId="{D542E92C-673F-412A-B0CF-B4414A2D77C5}" destId="{50855E8A-B606-4218-9D82-52299F613A82}" srcOrd="5" destOrd="0" presId="urn:microsoft.com/office/officeart/2009/3/layout/HorizontalOrganizationChart"/>
    <dgm:cxn modelId="{B8D7D8B5-9BC6-4E8A-B963-717F65425FCF}" type="presParOf" srcId="{50855E8A-B606-4218-9D82-52299F613A82}" destId="{7282AA64-499C-412B-B414-FE9190C559BC}" srcOrd="0" destOrd="0" presId="urn:microsoft.com/office/officeart/2009/3/layout/HorizontalOrganizationChart"/>
    <dgm:cxn modelId="{8F1EEBE5-43C6-4F79-9562-4D7EFB824E25}" type="presParOf" srcId="{7282AA64-499C-412B-B414-FE9190C559BC}" destId="{EFF10941-918F-4CBF-938E-95C09B37E442}" srcOrd="0" destOrd="0" presId="urn:microsoft.com/office/officeart/2009/3/layout/HorizontalOrganizationChart"/>
    <dgm:cxn modelId="{5A11448A-EBBB-4545-83EC-19DADCFEFEFA}" type="presParOf" srcId="{7282AA64-499C-412B-B414-FE9190C559BC}" destId="{94DCE4CF-7891-41CD-B7FE-589B89CC2D7B}" srcOrd="1" destOrd="0" presId="urn:microsoft.com/office/officeart/2009/3/layout/HorizontalOrganizationChart"/>
    <dgm:cxn modelId="{DCF24AE7-6A9A-4CDF-BE8B-47209F6397AA}" type="presParOf" srcId="{50855E8A-B606-4218-9D82-52299F613A82}" destId="{97051D63-1B73-489C-BAA2-5D1F3ADB3F1A}" srcOrd="1" destOrd="0" presId="urn:microsoft.com/office/officeart/2009/3/layout/HorizontalOrganizationChart"/>
    <dgm:cxn modelId="{5D965A6F-EFA2-44CE-9C5F-2BB612338B9C}" type="presParOf" srcId="{50855E8A-B606-4218-9D82-52299F613A82}" destId="{35C0ECF6-40B2-4021-BB88-50C1B008541D}" srcOrd="2" destOrd="0" presId="urn:microsoft.com/office/officeart/2009/3/layout/HorizontalOrganizationChart"/>
    <dgm:cxn modelId="{5F57BDB5-9206-4565-BE19-C0B77A946E9A}" type="presParOf" srcId="{D542E92C-673F-412A-B0CF-B4414A2D77C5}" destId="{37DCF549-57C4-44A3-A121-8F2ADDE4072B}" srcOrd="6" destOrd="0" presId="urn:microsoft.com/office/officeart/2009/3/layout/HorizontalOrganizationChart"/>
    <dgm:cxn modelId="{399E7C34-2D7C-4BA1-880B-2C759E74C8FD}" type="presParOf" srcId="{D542E92C-673F-412A-B0CF-B4414A2D77C5}" destId="{1996650D-152A-49BA-B206-BF49A01E0620}" srcOrd="7" destOrd="0" presId="urn:microsoft.com/office/officeart/2009/3/layout/HorizontalOrganizationChart"/>
    <dgm:cxn modelId="{0C76585F-CA3B-42AB-ACE9-909D6D100D17}" type="presParOf" srcId="{1996650D-152A-49BA-B206-BF49A01E0620}" destId="{3B9A871B-5983-4194-A75B-0A2F74F59651}" srcOrd="0" destOrd="0" presId="urn:microsoft.com/office/officeart/2009/3/layout/HorizontalOrganizationChart"/>
    <dgm:cxn modelId="{35F2FE94-881C-464B-B12D-ACBA13293E74}" type="presParOf" srcId="{3B9A871B-5983-4194-A75B-0A2F74F59651}" destId="{94F369B8-9BE6-4E43-AF69-3E41A619FEDE}" srcOrd="0" destOrd="0" presId="urn:microsoft.com/office/officeart/2009/3/layout/HorizontalOrganizationChart"/>
    <dgm:cxn modelId="{673E68F9-A93E-4DB9-9ED4-2C1C510642D0}" type="presParOf" srcId="{3B9A871B-5983-4194-A75B-0A2F74F59651}" destId="{7F2F5CD1-F6D1-418D-8465-6EA2A1AD606B}" srcOrd="1" destOrd="0" presId="urn:microsoft.com/office/officeart/2009/3/layout/HorizontalOrganizationChart"/>
    <dgm:cxn modelId="{314C0DBD-888A-4B77-BF52-F41E4A024316}" type="presParOf" srcId="{1996650D-152A-49BA-B206-BF49A01E0620}" destId="{04D25231-EB12-417C-B9F2-DDFC89CBA055}" srcOrd="1" destOrd="0" presId="urn:microsoft.com/office/officeart/2009/3/layout/HorizontalOrganizationChart"/>
    <dgm:cxn modelId="{FF37F2E3-444D-4C00-A5C8-47A354BC023E}" type="presParOf" srcId="{1996650D-152A-49BA-B206-BF49A01E0620}" destId="{92B1712A-6043-48BE-8C03-32571F4C0D8E}" srcOrd="2" destOrd="0" presId="urn:microsoft.com/office/officeart/2009/3/layout/HorizontalOrganizationChart"/>
    <dgm:cxn modelId="{66C279F2-FD23-483F-A4E8-16DC4BD9C6A8}" type="presParOf" srcId="{D542E92C-673F-412A-B0CF-B4414A2D77C5}" destId="{9E69B8AF-EC44-4F44-8DB2-FD4CF7E9AAD8}" srcOrd="8" destOrd="0" presId="urn:microsoft.com/office/officeart/2009/3/layout/HorizontalOrganizationChart"/>
    <dgm:cxn modelId="{CC47380F-43A1-4FE8-905A-72F6E34E53DE}" type="presParOf" srcId="{D542E92C-673F-412A-B0CF-B4414A2D77C5}" destId="{3DF39097-823E-41B0-A90E-2A35D8547E0A}" srcOrd="9" destOrd="0" presId="urn:microsoft.com/office/officeart/2009/3/layout/HorizontalOrganizationChart"/>
    <dgm:cxn modelId="{EBABB934-E2F0-4525-8F38-564813AD5A91}" type="presParOf" srcId="{3DF39097-823E-41B0-A90E-2A35D8547E0A}" destId="{B952CD15-83AE-4520-BCC5-69321F8A60E2}" srcOrd="0" destOrd="0" presId="urn:microsoft.com/office/officeart/2009/3/layout/HorizontalOrganizationChart"/>
    <dgm:cxn modelId="{A833E505-05B7-489C-B541-C1BFD8A30701}" type="presParOf" srcId="{B952CD15-83AE-4520-BCC5-69321F8A60E2}" destId="{0B0AEFA8-B7B1-4F9E-8973-BE658293D113}" srcOrd="0" destOrd="0" presId="urn:microsoft.com/office/officeart/2009/3/layout/HorizontalOrganizationChart"/>
    <dgm:cxn modelId="{0B182450-EC9F-4C6C-8FCF-0316F49C12C1}" type="presParOf" srcId="{B952CD15-83AE-4520-BCC5-69321F8A60E2}" destId="{6F11B9DB-A19D-4439-803B-71438E54E1F0}" srcOrd="1" destOrd="0" presId="urn:microsoft.com/office/officeart/2009/3/layout/HorizontalOrganizationChart"/>
    <dgm:cxn modelId="{417C3A27-C062-4F97-A1BF-B4236B9E0839}" type="presParOf" srcId="{3DF39097-823E-41B0-A90E-2A35D8547E0A}" destId="{E484F527-5811-4382-A7B3-AE963FAC1087}" srcOrd="1" destOrd="0" presId="urn:microsoft.com/office/officeart/2009/3/layout/HorizontalOrganizationChart"/>
    <dgm:cxn modelId="{FC3091C5-2328-4D2E-9C49-C30D32FAE319}" type="presParOf" srcId="{3DF39097-823E-41B0-A90E-2A35D8547E0A}" destId="{84AA2D62-19FF-4307-B4A0-91E8CA7F3C84}" srcOrd="2" destOrd="0" presId="urn:microsoft.com/office/officeart/2009/3/layout/HorizontalOrganizationChart"/>
    <dgm:cxn modelId="{71E70511-E637-439B-AD97-20AAD3F51DCE}" type="presParOf" srcId="{94ABEEE9-B3A6-4EB4-9F41-C958568B2CD7}" destId="{199691AE-FEE7-4834-876D-E0E26E3DD649}" srcOrd="2" destOrd="0" presId="urn:microsoft.com/office/officeart/2009/3/layout/HorizontalOrganizationChart"/>
    <dgm:cxn modelId="{F98A2039-1A5B-4ED2-9010-B2AA92CB611C}" type="presParOf" srcId="{9DB9943B-7C60-4935-8B05-81DEA7B0B911}" destId="{35BC0A4E-7E78-49F5-B6B9-0117FBD50F8E}" srcOrd="2" destOrd="0" presId="urn:microsoft.com/office/officeart/2009/3/layout/HorizontalOrganizationChart"/>
    <dgm:cxn modelId="{5B2CF802-DCA7-4EB6-9EE4-4A168112F197}" type="presParOf" srcId="{766DE912-A71A-4E57-829C-CBFB5C37568A}" destId="{6D7D53B5-05EB-4392-9F90-6E0D66533FE8}" srcOrd="1" destOrd="0" presId="urn:microsoft.com/office/officeart/2009/3/layout/HorizontalOrganizationChart"/>
    <dgm:cxn modelId="{9506A364-67B9-42D5-8EE6-E742ABFDD5B1}" type="presParOf" srcId="{6D7D53B5-05EB-4392-9F90-6E0D66533FE8}" destId="{7415EAD4-3E8B-418C-A8BF-3349069DB3FA}" srcOrd="0" destOrd="0" presId="urn:microsoft.com/office/officeart/2009/3/layout/HorizontalOrganizationChart"/>
    <dgm:cxn modelId="{20AEAC89-CAEB-48C0-A1A0-F51E0CCF9C7D}" type="presParOf" srcId="{7415EAD4-3E8B-418C-A8BF-3349069DB3FA}" destId="{76B4D585-33F6-46C4-BCF3-784C697D06F5}" srcOrd="0" destOrd="0" presId="urn:microsoft.com/office/officeart/2009/3/layout/HorizontalOrganizationChart"/>
    <dgm:cxn modelId="{108A8B13-DEE7-4F59-A556-DEA6E9D06C41}" type="presParOf" srcId="{7415EAD4-3E8B-418C-A8BF-3349069DB3FA}" destId="{85B7E13F-193E-4A0B-A928-9C54079A4C37}" srcOrd="1" destOrd="0" presId="urn:microsoft.com/office/officeart/2009/3/layout/HorizontalOrganizationChart"/>
    <dgm:cxn modelId="{51DF0B73-6037-437E-821F-FB43677F8850}" type="presParOf" srcId="{6D7D53B5-05EB-4392-9F90-6E0D66533FE8}" destId="{EA522467-7AC4-4982-929D-1700CBBAFBB0}" srcOrd="1" destOrd="0" presId="urn:microsoft.com/office/officeart/2009/3/layout/HorizontalOrganizationChart"/>
    <dgm:cxn modelId="{B79D241F-0780-4840-BA48-83E0BE95D921}" type="presParOf" srcId="{6D7D53B5-05EB-4392-9F90-6E0D66533FE8}" destId="{F75DFBAF-6BF6-43BC-BC5A-A9DE4CCB81C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9B8AF-EC44-4F44-8DB2-FD4CF7E9AAD8}">
      <dsp:nvSpPr>
        <dsp:cNvPr id="0" name=""/>
        <dsp:cNvSpPr/>
      </dsp:nvSpPr>
      <dsp:spPr>
        <a:xfrm>
          <a:off x="4069076" y="362836"/>
          <a:ext cx="816871" cy="3659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2181" y="0"/>
              </a:lnTo>
              <a:lnTo>
                <a:pt x="602181" y="3659160"/>
              </a:lnTo>
              <a:lnTo>
                <a:pt x="816871" y="3659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CF549-57C4-44A3-A121-8F2ADDE4072B}">
      <dsp:nvSpPr>
        <dsp:cNvPr id="0" name=""/>
        <dsp:cNvSpPr/>
      </dsp:nvSpPr>
      <dsp:spPr>
        <a:xfrm>
          <a:off x="4069076" y="362836"/>
          <a:ext cx="816871" cy="2735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2181" y="0"/>
              </a:lnTo>
              <a:lnTo>
                <a:pt x="602181" y="2735996"/>
              </a:lnTo>
              <a:lnTo>
                <a:pt x="816871" y="27359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84383-742C-4853-98A9-BF84F70130E0}">
      <dsp:nvSpPr>
        <dsp:cNvPr id="0" name=""/>
        <dsp:cNvSpPr/>
      </dsp:nvSpPr>
      <dsp:spPr>
        <a:xfrm>
          <a:off x="4069076" y="362836"/>
          <a:ext cx="816871" cy="1812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2181" y="0"/>
              </a:lnTo>
              <a:lnTo>
                <a:pt x="602181" y="1812832"/>
              </a:lnTo>
              <a:lnTo>
                <a:pt x="816871" y="18128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C3831-9B22-439A-8EC7-51F7470DD14D}">
      <dsp:nvSpPr>
        <dsp:cNvPr id="0" name=""/>
        <dsp:cNvSpPr/>
      </dsp:nvSpPr>
      <dsp:spPr>
        <a:xfrm>
          <a:off x="4069076" y="362836"/>
          <a:ext cx="816871" cy="889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2181" y="0"/>
              </a:lnTo>
              <a:lnTo>
                <a:pt x="602181" y="889669"/>
              </a:lnTo>
              <a:lnTo>
                <a:pt x="816871" y="8896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CDB01-83FA-471B-9977-75CEA94B841A}">
      <dsp:nvSpPr>
        <dsp:cNvPr id="0" name=""/>
        <dsp:cNvSpPr/>
      </dsp:nvSpPr>
      <dsp:spPr>
        <a:xfrm>
          <a:off x="4069076" y="283621"/>
          <a:ext cx="8625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9214"/>
              </a:moveTo>
              <a:lnTo>
                <a:pt x="647889" y="79214"/>
              </a:lnTo>
              <a:lnTo>
                <a:pt x="647889" y="45720"/>
              </a:lnTo>
              <a:lnTo>
                <a:pt x="86257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772CA-7528-473E-B712-FFD311CF9FB5}">
      <dsp:nvSpPr>
        <dsp:cNvPr id="0" name=""/>
        <dsp:cNvSpPr/>
      </dsp:nvSpPr>
      <dsp:spPr>
        <a:xfrm>
          <a:off x="1717435" y="362836"/>
          <a:ext cx="204749" cy="2544351"/>
        </a:xfrm>
        <a:custGeom>
          <a:avLst/>
          <a:gdLst/>
          <a:ahLst/>
          <a:cxnLst/>
          <a:rect l="0" t="0" r="0" b="0"/>
          <a:pathLst>
            <a:path>
              <a:moveTo>
                <a:pt x="0" y="2544351"/>
              </a:moveTo>
              <a:lnTo>
                <a:pt x="0" y="0"/>
              </a:lnTo>
              <a:lnTo>
                <a:pt x="2047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F6A5F-1072-4288-A14C-A85BA535D27D}">
      <dsp:nvSpPr>
        <dsp:cNvPr id="0" name=""/>
        <dsp:cNvSpPr/>
      </dsp:nvSpPr>
      <dsp:spPr>
        <a:xfrm>
          <a:off x="27423" y="2579786"/>
          <a:ext cx="1690012" cy="6548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Источник</a:t>
          </a:r>
        </a:p>
      </dsp:txBody>
      <dsp:txXfrm>
        <a:off x="27423" y="2579786"/>
        <a:ext cx="1690012" cy="654802"/>
      </dsp:txXfrm>
    </dsp:sp>
    <dsp:sp modelId="{404DE611-EA61-4D32-918F-4DAC88D9021A}">
      <dsp:nvSpPr>
        <dsp:cNvPr id="0" name=""/>
        <dsp:cNvSpPr/>
      </dsp:nvSpPr>
      <dsp:spPr>
        <a:xfrm>
          <a:off x="1922184" y="35435"/>
          <a:ext cx="2146892" cy="6548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Транзакции</a:t>
          </a:r>
        </a:p>
      </dsp:txBody>
      <dsp:txXfrm>
        <a:off x="1922184" y="35435"/>
        <a:ext cx="2146892" cy="654802"/>
      </dsp:txXfrm>
    </dsp:sp>
    <dsp:sp modelId="{AC1EC1B4-219A-4091-9F7A-48B7DADAFA97}">
      <dsp:nvSpPr>
        <dsp:cNvPr id="0" name=""/>
        <dsp:cNvSpPr/>
      </dsp:nvSpPr>
      <dsp:spPr>
        <a:xfrm>
          <a:off x="4931654" y="1940"/>
          <a:ext cx="2146892" cy="6548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Клиенты</a:t>
          </a:r>
        </a:p>
      </dsp:txBody>
      <dsp:txXfrm>
        <a:off x="4931654" y="1940"/>
        <a:ext cx="2146892" cy="654802"/>
      </dsp:txXfrm>
    </dsp:sp>
    <dsp:sp modelId="{0474C30F-F4C3-4FFF-A26E-37205285BB5B}">
      <dsp:nvSpPr>
        <dsp:cNvPr id="0" name=""/>
        <dsp:cNvSpPr/>
      </dsp:nvSpPr>
      <dsp:spPr>
        <a:xfrm>
          <a:off x="4885947" y="925104"/>
          <a:ext cx="2146892" cy="6548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Терминалы</a:t>
          </a:r>
        </a:p>
      </dsp:txBody>
      <dsp:txXfrm>
        <a:off x="4885947" y="925104"/>
        <a:ext cx="2146892" cy="654802"/>
      </dsp:txXfrm>
    </dsp:sp>
    <dsp:sp modelId="{EFF10941-918F-4CBF-938E-95C09B37E442}">
      <dsp:nvSpPr>
        <dsp:cNvPr id="0" name=""/>
        <dsp:cNvSpPr/>
      </dsp:nvSpPr>
      <dsp:spPr>
        <a:xfrm>
          <a:off x="4885947" y="1848267"/>
          <a:ext cx="2146892" cy="6548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Карты</a:t>
          </a:r>
        </a:p>
      </dsp:txBody>
      <dsp:txXfrm>
        <a:off x="4885947" y="1848267"/>
        <a:ext cx="2146892" cy="654802"/>
      </dsp:txXfrm>
    </dsp:sp>
    <dsp:sp modelId="{94F369B8-9BE6-4E43-AF69-3E41A619FEDE}">
      <dsp:nvSpPr>
        <dsp:cNvPr id="0" name=""/>
        <dsp:cNvSpPr/>
      </dsp:nvSpPr>
      <dsp:spPr>
        <a:xfrm>
          <a:off x="4885947" y="2771431"/>
          <a:ext cx="2146892" cy="6548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Счета</a:t>
          </a:r>
        </a:p>
      </dsp:txBody>
      <dsp:txXfrm>
        <a:off x="4885947" y="2771431"/>
        <a:ext cx="2146892" cy="654802"/>
      </dsp:txXfrm>
    </dsp:sp>
    <dsp:sp modelId="{0B0AEFA8-B7B1-4F9E-8973-BE658293D113}">
      <dsp:nvSpPr>
        <dsp:cNvPr id="0" name=""/>
        <dsp:cNvSpPr/>
      </dsp:nvSpPr>
      <dsp:spPr>
        <a:xfrm>
          <a:off x="4885947" y="3694595"/>
          <a:ext cx="2146892" cy="6548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Транзакции</a:t>
          </a:r>
        </a:p>
      </dsp:txBody>
      <dsp:txXfrm>
        <a:off x="4885947" y="3694595"/>
        <a:ext cx="2146892" cy="654802"/>
      </dsp:txXfrm>
    </dsp:sp>
    <dsp:sp modelId="{76B4D585-33F6-46C4-BCF3-784C697D06F5}">
      <dsp:nvSpPr>
        <dsp:cNvPr id="0" name=""/>
        <dsp:cNvSpPr/>
      </dsp:nvSpPr>
      <dsp:spPr>
        <a:xfrm>
          <a:off x="757559" y="1324967"/>
          <a:ext cx="1711287" cy="6548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Meta_increment</a:t>
          </a:r>
          <a:endParaRPr lang="ru-RU" sz="1900" kern="1200" dirty="0"/>
        </a:p>
      </dsp:txBody>
      <dsp:txXfrm>
        <a:off x="757559" y="1324967"/>
        <a:ext cx="1711287" cy="654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/>
          <p:cNvSpPr txBox="1">
            <a:spLocks/>
          </p:cNvSpPr>
          <p:nvPr/>
        </p:nvSpPr>
        <p:spPr>
          <a:xfrm>
            <a:off x="637308" y="3048714"/>
            <a:ext cx="5137197" cy="1578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Миронов Иван Олегович</a:t>
            </a: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669635" y="1873030"/>
            <a:ext cx="5072542" cy="969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BA63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Ежедневный отчет с выявлением мошенничества.</a:t>
            </a:r>
          </a:p>
        </p:txBody>
      </p:sp>
      <p:sp>
        <p:nvSpPr>
          <p:cNvPr id="8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февраль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04698" y="5747359"/>
            <a:ext cx="3318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Школа </a:t>
            </a:r>
            <a:r>
              <a:rPr lang="en-US" sz="2800" dirty="0"/>
              <a:t>Data Engineer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635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3152" y="1569704"/>
            <a:ext cx="7949184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Миронов Иван Олегович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Москва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К переезду не готов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Образование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НИЯУ МИФИ, Автоматика и электроника физических установок, 2016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Ведущий инженер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Неразрушающий контроль, построение 3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D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моделей с помощью спец. ПО, обеспечение надежности полевых испытаний.</a:t>
            </a:r>
            <a:endParaRPr lang="en-US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89037306339</a:t>
            </a:r>
            <a:endParaRPr lang="en-US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kefurchuk@gmail.com</a:t>
            </a:r>
          </a:p>
          <a:p>
            <a:pPr marL="0" indent="0">
              <a:buNone/>
            </a:pPr>
            <a:endParaRPr lang="ru-RU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8C0434-3712-40E7-94DB-374106D46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86" y="1569704"/>
            <a:ext cx="2970364" cy="345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Созданы таблицы для хранения данных, представление в виде отчета с выявлением мошенничества. 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https://github.com/etojemiron/Sber-DE-school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312" y="1212977"/>
            <a:ext cx="10515600" cy="4351338"/>
          </a:xfrm>
        </p:spPr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Схема, описывающая структуру проекта, например,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276936"/>
              </p:ext>
            </p:extLst>
          </p:nvPr>
        </p:nvGraphicFramePr>
        <p:xfrm>
          <a:off x="963168" y="172199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Соединительная линия уступом 10"/>
          <p:cNvCxnSpPr/>
          <p:nvPr/>
        </p:nvCxnSpPr>
        <p:spPr>
          <a:xfrm>
            <a:off x="7607808" y="2084832"/>
            <a:ext cx="1880616" cy="1435608"/>
          </a:xfrm>
          <a:prstGeom prst="bentConnector3">
            <a:avLst>
              <a:gd name="adj1" fmla="val 54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/>
          <p:nvPr/>
        </p:nvCxnSpPr>
        <p:spPr>
          <a:xfrm>
            <a:off x="7607808" y="3005328"/>
            <a:ext cx="1880616" cy="1435608"/>
          </a:xfrm>
          <a:prstGeom prst="bentConnector3">
            <a:avLst>
              <a:gd name="adj1" fmla="val 54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/>
          <p:nvPr/>
        </p:nvCxnSpPr>
        <p:spPr>
          <a:xfrm>
            <a:off x="7607808" y="3925285"/>
            <a:ext cx="2093976" cy="210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/>
          <p:nvPr/>
        </p:nvCxnSpPr>
        <p:spPr>
          <a:xfrm flipV="1">
            <a:off x="7607808" y="3883279"/>
            <a:ext cx="2005584" cy="849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8604504" y="3374358"/>
            <a:ext cx="1380744" cy="1212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Отчет</a:t>
            </a:r>
          </a:p>
        </p:txBody>
      </p:sp>
      <p:cxnSp>
        <p:nvCxnSpPr>
          <p:cNvPr id="26" name="Соединительная линия уступом 25"/>
          <p:cNvCxnSpPr/>
          <p:nvPr/>
        </p:nvCxnSpPr>
        <p:spPr>
          <a:xfrm flipV="1">
            <a:off x="7598664" y="4251756"/>
            <a:ext cx="2014728" cy="13246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74635" y="2071919"/>
            <a:ext cx="1537583" cy="7920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71741" y="951660"/>
            <a:ext cx="1537584" cy="57110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79737" y="5552388"/>
            <a:ext cx="1521592" cy="84088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70634" y="3414505"/>
            <a:ext cx="1525616" cy="49213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70634" y="4457137"/>
            <a:ext cx="1522699" cy="49384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732" y="2566684"/>
            <a:ext cx="1925635" cy="203173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2921" y="2864007"/>
            <a:ext cx="1269480" cy="30775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2921" y="1527293"/>
            <a:ext cx="1269480" cy="30775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2921" y="6342365"/>
            <a:ext cx="1269480" cy="30775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2921" y="3906639"/>
            <a:ext cx="1269480" cy="30775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2921" y="4950985"/>
            <a:ext cx="1269480" cy="30775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82851" y="1863967"/>
            <a:ext cx="1811987" cy="1207991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09629" y="716270"/>
            <a:ext cx="1958430" cy="105453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34737" y="5269803"/>
            <a:ext cx="1908213" cy="140605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34737" y="3232085"/>
            <a:ext cx="1908214" cy="85367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84521" y="4227008"/>
            <a:ext cx="2008646" cy="95410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68681" y="3042489"/>
            <a:ext cx="2370588" cy="1080120"/>
          </a:xfrm>
          <a:prstGeom prst="rect">
            <a:avLst/>
          </a:prstGeom>
        </p:spPr>
      </p:pic>
      <p:pic>
        <p:nvPicPr>
          <p:cNvPr id="24" name="table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45639" y="2301437"/>
            <a:ext cx="2047270" cy="2562225"/>
          </a:xfrm>
          <a:prstGeom prst="rect">
            <a:avLst/>
          </a:prstGeom>
        </p:spPr>
      </p:pic>
      <p:cxnSp>
        <p:nvCxnSpPr>
          <p:cNvPr id="25" name="Прямая со стрелкой 24"/>
          <p:cNvCxnSpPr>
            <a:stCxn id="12" idx="3"/>
            <a:endCxn id="7" idx="1"/>
          </p:cNvCxnSpPr>
          <p:nvPr/>
        </p:nvCxnSpPr>
        <p:spPr bwMode="auto">
          <a:xfrm flipV="1">
            <a:off x="1978367" y="1237212"/>
            <a:ext cx="393374" cy="23453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2" idx="3"/>
            <a:endCxn id="6" idx="1"/>
          </p:cNvCxnSpPr>
          <p:nvPr/>
        </p:nvCxnSpPr>
        <p:spPr bwMode="auto">
          <a:xfrm flipV="1">
            <a:off x="1978367" y="2467963"/>
            <a:ext cx="396268" cy="1114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2" idx="3"/>
            <a:endCxn id="10" idx="1"/>
          </p:cNvCxnSpPr>
          <p:nvPr/>
        </p:nvCxnSpPr>
        <p:spPr bwMode="auto">
          <a:xfrm>
            <a:off x="1978367" y="3582550"/>
            <a:ext cx="392267" cy="780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11" idx="1"/>
          </p:cNvCxnSpPr>
          <p:nvPr/>
        </p:nvCxnSpPr>
        <p:spPr bwMode="auto">
          <a:xfrm>
            <a:off x="1978367" y="3582550"/>
            <a:ext cx="392267" cy="11215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2" idx="3"/>
            <a:endCxn id="9" idx="1"/>
          </p:cNvCxnSpPr>
          <p:nvPr/>
        </p:nvCxnSpPr>
        <p:spPr bwMode="auto">
          <a:xfrm>
            <a:off x="1978367" y="3582550"/>
            <a:ext cx="401370" cy="23902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7" idx="3"/>
            <a:endCxn id="19" idx="1"/>
          </p:cNvCxnSpPr>
          <p:nvPr/>
        </p:nvCxnSpPr>
        <p:spPr bwMode="auto">
          <a:xfrm>
            <a:off x="3909325" y="1237212"/>
            <a:ext cx="1400304" cy="63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3"/>
            <a:endCxn id="22" idx="1"/>
          </p:cNvCxnSpPr>
          <p:nvPr/>
        </p:nvCxnSpPr>
        <p:spPr bwMode="auto">
          <a:xfrm>
            <a:off x="3893333" y="4704061"/>
            <a:ext cx="139118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9" idx="3"/>
            <a:endCxn id="20" idx="1"/>
          </p:cNvCxnSpPr>
          <p:nvPr/>
        </p:nvCxnSpPr>
        <p:spPr bwMode="auto">
          <a:xfrm>
            <a:off x="3901329" y="5972828"/>
            <a:ext cx="1433408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5" idx="0"/>
            <a:endCxn id="20" idx="1"/>
          </p:cNvCxnSpPr>
          <p:nvPr/>
        </p:nvCxnSpPr>
        <p:spPr bwMode="auto">
          <a:xfrm flipV="1">
            <a:off x="4577661" y="5972829"/>
            <a:ext cx="757076" cy="369536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9" idx="3"/>
            <a:endCxn id="15" idx="0"/>
          </p:cNvCxnSpPr>
          <p:nvPr/>
        </p:nvCxnSpPr>
        <p:spPr bwMode="auto">
          <a:xfrm>
            <a:off x="3901329" y="5972828"/>
            <a:ext cx="676332" cy="3695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7" idx="0"/>
            <a:endCxn id="22" idx="1"/>
          </p:cNvCxnSpPr>
          <p:nvPr/>
        </p:nvCxnSpPr>
        <p:spPr bwMode="auto">
          <a:xfrm flipV="1">
            <a:off x="4577661" y="4704061"/>
            <a:ext cx="706860" cy="246924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1" idx="3"/>
            <a:endCxn id="17" idx="0"/>
          </p:cNvCxnSpPr>
          <p:nvPr/>
        </p:nvCxnSpPr>
        <p:spPr bwMode="auto">
          <a:xfrm>
            <a:off x="3893333" y="4704061"/>
            <a:ext cx="684328" cy="2469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0" idx="3"/>
            <a:endCxn id="21" idx="1"/>
          </p:cNvCxnSpPr>
          <p:nvPr/>
        </p:nvCxnSpPr>
        <p:spPr bwMode="auto">
          <a:xfrm flipV="1">
            <a:off x="3896250" y="3658922"/>
            <a:ext cx="1438487" cy="16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6" idx="0"/>
            <a:endCxn id="21" idx="1"/>
          </p:cNvCxnSpPr>
          <p:nvPr/>
        </p:nvCxnSpPr>
        <p:spPr bwMode="auto">
          <a:xfrm flipV="1">
            <a:off x="4577661" y="3658922"/>
            <a:ext cx="757076" cy="24771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0" idx="3"/>
            <a:endCxn id="16" idx="0"/>
          </p:cNvCxnSpPr>
          <p:nvPr/>
        </p:nvCxnSpPr>
        <p:spPr bwMode="auto">
          <a:xfrm>
            <a:off x="3896250" y="3660572"/>
            <a:ext cx="681411" cy="2460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6" idx="3"/>
            <a:endCxn id="18" idx="1"/>
          </p:cNvCxnSpPr>
          <p:nvPr/>
        </p:nvCxnSpPr>
        <p:spPr bwMode="auto">
          <a:xfrm>
            <a:off x="3912218" y="2467963"/>
            <a:ext cx="147063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3" idx="0"/>
            <a:endCxn id="18" idx="1"/>
          </p:cNvCxnSpPr>
          <p:nvPr/>
        </p:nvCxnSpPr>
        <p:spPr bwMode="auto">
          <a:xfrm flipV="1">
            <a:off x="4577661" y="2467963"/>
            <a:ext cx="805190" cy="396044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" idx="3"/>
            <a:endCxn id="13" idx="0"/>
          </p:cNvCxnSpPr>
          <p:nvPr/>
        </p:nvCxnSpPr>
        <p:spPr bwMode="auto">
          <a:xfrm>
            <a:off x="3912218" y="2467963"/>
            <a:ext cx="665443" cy="3960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14" idx="0"/>
            <a:endCxn id="19" idx="1"/>
          </p:cNvCxnSpPr>
          <p:nvPr/>
        </p:nvCxnSpPr>
        <p:spPr bwMode="auto">
          <a:xfrm flipV="1">
            <a:off x="4577661" y="1243540"/>
            <a:ext cx="731968" cy="283753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7" idx="3"/>
            <a:endCxn id="14" idx="0"/>
          </p:cNvCxnSpPr>
          <p:nvPr/>
        </p:nvCxnSpPr>
        <p:spPr bwMode="auto">
          <a:xfrm>
            <a:off x="3909325" y="1237212"/>
            <a:ext cx="668336" cy="2900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9" idx="3"/>
            <a:endCxn id="23" idx="1"/>
          </p:cNvCxnSpPr>
          <p:nvPr/>
        </p:nvCxnSpPr>
        <p:spPr bwMode="auto">
          <a:xfrm>
            <a:off x="7268059" y="1243540"/>
            <a:ext cx="2500622" cy="233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8" idx="3"/>
            <a:endCxn id="23" idx="1"/>
          </p:cNvCxnSpPr>
          <p:nvPr/>
        </p:nvCxnSpPr>
        <p:spPr bwMode="auto">
          <a:xfrm>
            <a:off x="7194838" y="2467963"/>
            <a:ext cx="2573843" cy="111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1" idx="3"/>
            <a:endCxn id="23" idx="1"/>
          </p:cNvCxnSpPr>
          <p:nvPr/>
        </p:nvCxnSpPr>
        <p:spPr bwMode="auto">
          <a:xfrm flipV="1">
            <a:off x="7242951" y="3582549"/>
            <a:ext cx="2525730" cy="7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2" idx="3"/>
            <a:endCxn id="23" idx="1"/>
          </p:cNvCxnSpPr>
          <p:nvPr/>
        </p:nvCxnSpPr>
        <p:spPr bwMode="auto">
          <a:xfrm flipV="1">
            <a:off x="7293167" y="3582549"/>
            <a:ext cx="2475514" cy="112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20" idx="3"/>
            <a:endCxn id="23" idx="1"/>
          </p:cNvCxnSpPr>
          <p:nvPr/>
        </p:nvCxnSpPr>
        <p:spPr bwMode="auto">
          <a:xfrm flipV="1">
            <a:off x="7242950" y="3582549"/>
            <a:ext cx="2525731" cy="23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 bwMode="auto">
          <a:xfrm>
            <a:off x="299001" y="5252410"/>
            <a:ext cx="1400304" cy="63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00"/>
          <p:cNvSpPr txBox="1"/>
          <p:nvPr/>
        </p:nvSpPr>
        <p:spPr bwMode="auto">
          <a:xfrm>
            <a:off x="217582" y="4889406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Процедура </a:t>
            </a:r>
            <a:r>
              <a:rPr lang="en-US" dirty="0"/>
              <a:t>ETL</a:t>
            </a:r>
            <a:endParaRPr lang="ru-RU" dirty="0"/>
          </a:p>
        </p:txBody>
      </p:sp>
      <p:cxnSp>
        <p:nvCxnSpPr>
          <p:cNvPr id="52" name="Прямая со стрелкой 51"/>
          <p:cNvCxnSpPr/>
          <p:nvPr/>
        </p:nvCxnSpPr>
        <p:spPr bwMode="auto">
          <a:xfrm flipV="1">
            <a:off x="8569274" y="5709945"/>
            <a:ext cx="2599019" cy="6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02"/>
          <p:cNvSpPr txBox="1"/>
          <p:nvPr/>
        </p:nvSpPr>
        <p:spPr bwMode="auto">
          <a:xfrm>
            <a:off x="8458839" y="5104861"/>
            <a:ext cx="3321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Из сформированного на </a:t>
            </a:r>
          </a:p>
          <a:p>
            <a:r>
              <a:rPr lang="ru-RU" dirty="0"/>
              <a:t>последнюю дату </a:t>
            </a:r>
            <a:r>
              <a:rPr lang="en-US" dirty="0"/>
              <a:t>View</a:t>
            </a:r>
            <a:endParaRPr lang="ru-RU" dirty="0"/>
          </a:p>
          <a:p>
            <a:r>
              <a:rPr lang="ru-RU" dirty="0"/>
              <a:t>Ежедневное заполнение отчета</a:t>
            </a:r>
          </a:p>
          <a:p>
            <a:r>
              <a:rPr lang="ru-RU" dirty="0"/>
              <a:t>и формирование витрины</a:t>
            </a:r>
          </a:p>
        </p:txBody>
      </p:sp>
      <p:sp>
        <p:nvSpPr>
          <p:cNvPr id="54" name="TextBox 103"/>
          <p:cNvSpPr txBox="1"/>
          <p:nvPr/>
        </p:nvSpPr>
        <p:spPr bwMode="auto">
          <a:xfrm>
            <a:off x="143584" y="2144218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spc="-10" dirty="0" err="1">
                <a:latin typeface="SBSansText-Light"/>
                <a:cs typeface="SBSansText-Light"/>
              </a:rPr>
              <a:t>garbage</a:t>
            </a:r>
            <a:r>
              <a:rPr lang="ru-RU" sz="1400" spc="-10" dirty="0">
                <a:latin typeface="SBSansText-Light"/>
                <a:cs typeface="SBSansText-Light"/>
              </a:rPr>
              <a:t>-таблица</a:t>
            </a:r>
            <a:endParaRPr lang="ru-RU" sz="1400" dirty="0"/>
          </a:p>
        </p:txBody>
      </p:sp>
      <p:sp>
        <p:nvSpPr>
          <p:cNvPr id="55" name="TextBox 104"/>
          <p:cNvSpPr txBox="1"/>
          <p:nvPr/>
        </p:nvSpPr>
        <p:spPr bwMode="auto">
          <a:xfrm>
            <a:off x="2264729" y="2995670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0" dirty="0">
                <a:latin typeface="SBSansText-Light"/>
                <a:cs typeface="SBSansText-Light"/>
              </a:rPr>
              <a:t>staging</a:t>
            </a:r>
            <a:r>
              <a:rPr lang="ru-RU" sz="1400" spc="-10" dirty="0">
                <a:latin typeface="SBSansText-Light"/>
                <a:cs typeface="SBSansText-Light"/>
              </a:rPr>
              <a:t>-таблицы</a:t>
            </a:r>
            <a:endParaRPr lang="ru-RU" sz="1400" dirty="0"/>
          </a:p>
        </p:txBody>
      </p:sp>
      <p:sp>
        <p:nvSpPr>
          <p:cNvPr id="56" name="TextBox 105"/>
          <p:cNvSpPr txBox="1"/>
          <p:nvPr/>
        </p:nvSpPr>
        <p:spPr bwMode="auto">
          <a:xfrm>
            <a:off x="3963675" y="3184664"/>
            <a:ext cx="124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0" dirty="0">
                <a:latin typeface="SBSansText-Light"/>
              </a:rPr>
              <a:t>Meta </a:t>
            </a:r>
            <a:r>
              <a:rPr lang="ru-RU" sz="1400" spc="-10" dirty="0">
                <a:latin typeface="SBSansText-Light"/>
              </a:rPr>
              <a:t>данные</a:t>
            </a:r>
            <a:endParaRPr lang="ru-RU" sz="1400" dirty="0"/>
          </a:p>
        </p:txBody>
      </p:sp>
      <p:sp>
        <p:nvSpPr>
          <p:cNvPr id="57" name="TextBox 106"/>
          <p:cNvSpPr txBox="1"/>
          <p:nvPr/>
        </p:nvSpPr>
        <p:spPr bwMode="auto">
          <a:xfrm>
            <a:off x="5351846" y="3006758"/>
            <a:ext cx="177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spc="-10" dirty="0">
                <a:latin typeface="SBSansText-Light"/>
              </a:rPr>
              <a:t>хранимые таблицы</a:t>
            </a:r>
            <a:endParaRPr lang="ru-RU" sz="1400" dirty="0"/>
          </a:p>
        </p:txBody>
      </p:sp>
      <p:sp>
        <p:nvSpPr>
          <p:cNvPr id="58" name="TextBox 107"/>
          <p:cNvSpPr txBox="1"/>
          <p:nvPr/>
        </p:nvSpPr>
        <p:spPr bwMode="auto">
          <a:xfrm>
            <a:off x="7786226" y="1681108"/>
            <a:ext cx="143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-10" dirty="0">
                <a:latin typeface="SBSansText-Light"/>
              </a:rPr>
              <a:t>staging</a:t>
            </a:r>
            <a:endParaRPr lang="ru-RU" sz="1400" spc="-10" dirty="0">
              <a:latin typeface="SBSansText-Light"/>
            </a:endParaRPr>
          </a:p>
          <a:p>
            <a:pPr algn="ctr"/>
            <a:r>
              <a:rPr lang="ru-RU" sz="1400" spc="-10" dirty="0">
                <a:latin typeface="SBSansText-Light"/>
              </a:rPr>
              <a:t>представление</a:t>
            </a:r>
            <a:endParaRPr lang="ru-RU" sz="1400" dirty="0"/>
          </a:p>
        </p:txBody>
      </p:sp>
      <p:sp>
        <p:nvSpPr>
          <p:cNvPr id="59" name="TextBox 108"/>
          <p:cNvSpPr txBox="1"/>
          <p:nvPr/>
        </p:nvSpPr>
        <p:spPr bwMode="auto">
          <a:xfrm>
            <a:off x="10491188" y="2440275"/>
            <a:ext cx="92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-10" dirty="0">
                <a:latin typeface="SBSansText-Light"/>
              </a:rPr>
              <a:t>REPORT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Оконные функции</a:t>
            </a:r>
          </a:p>
          <a:p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Констрейнты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GreenPlum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144</Words>
  <Application>Microsoft Office PowerPoint</Application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SBSansText-Light</vt:lpstr>
      <vt:lpstr>Segoe UI Light</vt:lpstr>
      <vt:lpstr>Times New Roman</vt:lpstr>
      <vt:lpstr>Тема Office</vt:lpstr>
      <vt:lpstr>Презентация PowerPoint</vt:lpstr>
      <vt:lpstr>О себе</vt:lpstr>
      <vt:lpstr>Описание проекта</vt:lpstr>
      <vt:lpstr>Бизнес-логика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user</cp:lastModifiedBy>
  <cp:revision>24</cp:revision>
  <dcterms:created xsi:type="dcterms:W3CDTF">2021-02-19T10:44:02Z</dcterms:created>
  <dcterms:modified xsi:type="dcterms:W3CDTF">2022-02-15T13:46:22Z</dcterms:modified>
</cp:coreProperties>
</file>