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3" r:id="rId4"/>
    <p:sldId id="268" r:id="rId5"/>
    <p:sldId id="269" r:id="rId6"/>
    <p:sldId id="270" r:id="rId7"/>
    <p:sldId id="274" r:id="rId8"/>
    <p:sldId id="265" r:id="rId9"/>
    <p:sldId id="271" r:id="rId10"/>
    <p:sldId id="27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EDA39-381B-4E39-8772-CE1312981EA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CB4FC-F6EB-42D1-BF2B-B2DC0A6A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A81A-D070-4D57-9090-BC00CF2C445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Automation </a:t>
            </a:r>
            <a:r>
              <a:rPr lang="en-US" dirty="0" smtClean="0"/>
              <a:t>Basics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you can have other exit conditions in a </a:t>
            </a:r>
            <a:r>
              <a:rPr lang="en-US" b="1" dirty="0"/>
              <a:t>for loop</a:t>
            </a:r>
            <a:r>
              <a:rPr lang="en-US" dirty="0"/>
              <a:t>, the main condition is that </a:t>
            </a:r>
            <a:r>
              <a:rPr lang="en-US" u="sng" dirty="0"/>
              <a:t>you've run out of items </a:t>
            </a:r>
            <a:r>
              <a:rPr lang="en-US" dirty="0"/>
              <a:t>to iterate </a:t>
            </a:r>
            <a:r>
              <a:rPr lang="en-US" dirty="0" smtClean="0"/>
              <a:t>through.</a:t>
            </a:r>
          </a:p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dirty="0"/>
              <a:t>while loop</a:t>
            </a:r>
            <a:r>
              <a:rPr lang="en-US" dirty="0"/>
              <a:t>, exit conditions are </a:t>
            </a:r>
            <a:r>
              <a:rPr lang="en-US" u="sng" dirty="0"/>
              <a:t>very important</a:t>
            </a:r>
            <a:r>
              <a:rPr lang="en-US" dirty="0"/>
              <a:t> otherwise the loop will continue on forever or until you manually stop it by exiting the program or by halting the task</a:t>
            </a:r>
            <a:r>
              <a:rPr lang="en-US" dirty="0" smtClean="0"/>
              <a:t>. This is called an “infinite loop”.</a:t>
            </a:r>
          </a:p>
        </p:txBody>
      </p:sp>
    </p:spTree>
    <p:extLst>
      <p:ext uri="{BB962C8B-B14F-4D97-AF65-F5344CB8AC3E}">
        <p14:creationId xmlns:p14="http://schemas.microsoft.com/office/powerpoint/2010/main" val="240278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err="1" smtClean="0"/>
              <a:t>Dicts</a:t>
            </a:r>
            <a:r>
              <a:rPr lang="en-US" dirty="0" smtClean="0"/>
              <a:t> (dictionaries)</a:t>
            </a:r>
          </a:p>
          <a:p>
            <a:pPr lvl="1"/>
            <a:r>
              <a:rPr lang="en-US" dirty="0" smtClean="0"/>
              <a:t>Sets</a:t>
            </a:r>
          </a:p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For Loops</a:t>
            </a:r>
          </a:p>
          <a:p>
            <a:pPr lvl="1"/>
            <a:r>
              <a:rPr lang="en-US" dirty="0" smtClean="0"/>
              <a:t>While Loops</a:t>
            </a:r>
          </a:p>
          <a:p>
            <a:pPr lvl="1"/>
            <a:r>
              <a:rPr lang="en-US" dirty="0" smtClean="0"/>
              <a:t>Exit Conditions</a:t>
            </a:r>
          </a:p>
          <a:p>
            <a:r>
              <a:rPr lang="en-US" dirty="0" smtClean="0"/>
              <a:t>Group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Lists are collections of </a:t>
            </a:r>
            <a:r>
              <a:rPr lang="en-US" b="1" dirty="0" smtClean="0"/>
              <a:t>objects.</a:t>
            </a:r>
          </a:p>
          <a:p>
            <a:r>
              <a:rPr lang="en-US" dirty="0" smtClean="0"/>
              <a:t>They are convenient because we can store items as well as items of different </a:t>
            </a:r>
            <a:r>
              <a:rPr lang="en-US" b="1" dirty="0" smtClean="0"/>
              <a:t>data types</a:t>
            </a:r>
            <a:r>
              <a:rPr lang="en-US" dirty="0" smtClean="0"/>
              <a:t> in them.</a:t>
            </a:r>
          </a:p>
          <a:p>
            <a:r>
              <a:rPr lang="en-US" dirty="0" smtClean="0"/>
              <a:t>Lists are formed by values between two brackets:</a:t>
            </a:r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 = [3, 4, 6, 2, 1]</a:t>
            </a:r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 = [] # empty list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 = </a:t>
            </a:r>
            <a:r>
              <a:rPr lang="en-US" dirty="0" smtClean="0"/>
              <a:t>list() </a:t>
            </a:r>
            <a:r>
              <a:rPr lang="en-US" dirty="0"/>
              <a:t># </a:t>
            </a:r>
            <a:r>
              <a:rPr lang="en-US" dirty="0" smtClean="0"/>
              <a:t>also empty list</a:t>
            </a:r>
          </a:p>
          <a:p>
            <a:r>
              <a:rPr lang="en-US" dirty="0" smtClean="0"/>
              <a:t>We can access values in a list via an </a:t>
            </a:r>
            <a:r>
              <a:rPr lang="en-US" b="1" dirty="0" smtClean="0"/>
              <a:t>index</a:t>
            </a:r>
            <a:r>
              <a:rPr lang="en-US" dirty="0" smtClean="0"/>
              <a:t>. Since Python is “zero-indexed” we access values like this:</a:t>
            </a:r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[0] would be equal to 3</a:t>
            </a:r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[2] </a:t>
            </a:r>
            <a:r>
              <a:rPr lang="en-US" dirty="0"/>
              <a:t>would be equal to 6</a:t>
            </a:r>
          </a:p>
        </p:txBody>
      </p:sp>
    </p:spTree>
    <p:extLst>
      <p:ext uri="{BB962C8B-B14F-4D97-AF65-F5344CB8AC3E}">
        <p14:creationId xmlns:p14="http://schemas.microsoft.com/office/powerpoint/2010/main" val="16623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Dicts</a:t>
            </a:r>
            <a:r>
              <a:rPr lang="en-US" dirty="0" smtClean="0"/>
              <a:t> (dictionaries)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Dicts</a:t>
            </a:r>
            <a:r>
              <a:rPr lang="en-US" dirty="0" smtClean="0"/>
              <a:t> are collections of </a:t>
            </a:r>
            <a:r>
              <a:rPr lang="en-US" b="1" dirty="0" smtClean="0"/>
              <a:t>key-value</a:t>
            </a:r>
            <a:r>
              <a:rPr lang="en-US" dirty="0" smtClean="0"/>
              <a:t> pairs.</a:t>
            </a:r>
            <a:endParaRPr lang="en-US" b="1" dirty="0" smtClean="0"/>
          </a:p>
          <a:p>
            <a:r>
              <a:rPr lang="en-US" dirty="0" smtClean="0"/>
              <a:t>Convenient because we can use them to split data into different buckets.</a:t>
            </a:r>
          </a:p>
          <a:p>
            <a:r>
              <a:rPr lang="en-US" dirty="0" err="1" smtClean="0"/>
              <a:t>Dicts</a:t>
            </a:r>
            <a:r>
              <a:rPr lang="en-US" dirty="0" smtClean="0"/>
              <a:t> are formed by key-value pairs between two braces:</a:t>
            </a:r>
          </a:p>
          <a:p>
            <a:pPr lvl="1"/>
            <a:r>
              <a:rPr lang="en-US" dirty="0" err="1" smtClean="0"/>
              <a:t>my_dict</a:t>
            </a:r>
            <a:r>
              <a:rPr lang="en-US" dirty="0" smtClean="0"/>
              <a:t> = {3: “hello”, 10: “there”}</a:t>
            </a:r>
          </a:p>
          <a:p>
            <a:pPr lvl="1"/>
            <a:r>
              <a:rPr lang="en-US" dirty="0" err="1"/>
              <a:t>my_dict</a:t>
            </a:r>
            <a:r>
              <a:rPr lang="en-US" dirty="0"/>
              <a:t> </a:t>
            </a:r>
            <a:r>
              <a:rPr lang="en-US" dirty="0" smtClean="0"/>
              <a:t>= {} # empty </a:t>
            </a:r>
            <a:r>
              <a:rPr lang="en-US" dirty="0" err="1" smtClean="0"/>
              <a:t>dict</a:t>
            </a:r>
            <a:endParaRPr lang="en-US" dirty="0" smtClean="0"/>
          </a:p>
          <a:p>
            <a:pPr lvl="1"/>
            <a:r>
              <a:rPr lang="en-US" dirty="0" err="1"/>
              <a:t>my_dict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dict</a:t>
            </a:r>
            <a:r>
              <a:rPr lang="en-US" dirty="0" smtClean="0"/>
              <a:t>() </a:t>
            </a:r>
            <a:r>
              <a:rPr lang="en-US" dirty="0"/>
              <a:t># </a:t>
            </a:r>
            <a:r>
              <a:rPr lang="en-US" dirty="0" smtClean="0"/>
              <a:t>also empty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 smtClean="0"/>
              <a:t>We can access values in a list via key </a:t>
            </a:r>
            <a:r>
              <a:rPr lang="en-US" b="1" dirty="0" err="1" smtClean="0"/>
              <a:t>key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my_dict</a:t>
            </a:r>
            <a:r>
              <a:rPr lang="en-US" dirty="0" smtClean="0"/>
              <a:t>[3] </a:t>
            </a:r>
            <a:r>
              <a:rPr lang="en-US" dirty="0" smtClean="0"/>
              <a:t>would be equal to “hello”</a:t>
            </a:r>
          </a:p>
        </p:txBody>
      </p:sp>
    </p:spTree>
    <p:extLst>
      <p:ext uri="{BB962C8B-B14F-4D97-AF65-F5344CB8AC3E}">
        <p14:creationId xmlns:p14="http://schemas.microsoft.com/office/powerpoint/2010/main" val="837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 are collections of </a:t>
            </a:r>
            <a:r>
              <a:rPr lang="en-US" b="1" dirty="0" smtClean="0"/>
              <a:t>unique</a:t>
            </a:r>
            <a:r>
              <a:rPr lang="en-US" dirty="0" smtClean="0"/>
              <a:t> items.</a:t>
            </a:r>
          </a:p>
          <a:p>
            <a:r>
              <a:rPr lang="en-US" dirty="0" smtClean="0"/>
              <a:t>Similar to </a:t>
            </a:r>
            <a:r>
              <a:rPr lang="en-US" b="1" dirty="0" err="1" smtClean="0"/>
              <a:t>dicts</a:t>
            </a:r>
            <a:r>
              <a:rPr lang="en-US" b="1" dirty="0" smtClean="0"/>
              <a:t> </a:t>
            </a:r>
            <a:r>
              <a:rPr lang="en-US" dirty="0" smtClean="0"/>
              <a:t>but only hold the </a:t>
            </a:r>
            <a:r>
              <a:rPr lang="en-US" b="1" dirty="0" smtClean="0"/>
              <a:t>keys.</a:t>
            </a:r>
            <a:endParaRPr lang="en-US" b="1" dirty="0" smtClean="0"/>
          </a:p>
          <a:p>
            <a:r>
              <a:rPr lang="en-US" dirty="0" smtClean="0"/>
              <a:t>Values cannot be accessed using an index.</a:t>
            </a:r>
          </a:p>
          <a:p>
            <a:r>
              <a:rPr lang="en-US" dirty="0" smtClean="0"/>
              <a:t>Sets are formed by creating them with values or the direct function:</a:t>
            </a:r>
          </a:p>
          <a:p>
            <a:pPr lvl="1"/>
            <a:r>
              <a:rPr lang="en-US" dirty="0" err="1" smtClean="0"/>
              <a:t>my_set</a:t>
            </a:r>
            <a:r>
              <a:rPr lang="en-US" dirty="0" smtClean="0"/>
              <a:t> = {“here”, “is”, “my”, “set”}</a:t>
            </a:r>
          </a:p>
          <a:p>
            <a:pPr lvl="1"/>
            <a:r>
              <a:rPr lang="en-US" dirty="0" err="1" smtClean="0"/>
              <a:t>my_set</a:t>
            </a:r>
            <a:r>
              <a:rPr lang="en-US" dirty="0" smtClean="0"/>
              <a:t> = set() # empty set</a:t>
            </a:r>
          </a:p>
        </p:txBody>
      </p:sp>
    </p:spTree>
    <p:extLst>
      <p:ext uri="{BB962C8B-B14F-4D97-AF65-F5344CB8AC3E}">
        <p14:creationId xmlns:p14="http://schemas.microsoft.com/office/powerpoint/2010/main" val="21957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pic>
        <p:nvPicPr>
          <p:cNvPr id="1026" name="Picture 2" descr="The flowchart for fiveTimes.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90688"/>
            <a:ext cx="6000750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690688"/>
            <a:ext cx="4514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think of a for loop as </a:t>
            </a:r>
            <a:r>
              <a:rPr lang="en-US" dirty="0" smtClean="0"/>
              <a:t>“walking” </a:t>
            </a:r>
            <a:r>
              <a:rPr lang="en-US" dirty="0"/>
              <a:t>through a group of </a:t>
            </a:r>
            <a:r>
              <a:rPr lang="en-US" dirty="0" smtClean="0"/>
              <a:t>items.</a:t>
            </a:r>
          </a:p>
          <a:p>
            <a:endParaRPr lang="en-US" dirty="0" smtClean="0"/>
          </a:p>
          <a:p>
            <a:r>
              <a:rPr lang="en-US" dirty="0" smtClean="0"/>
              <a:t>Here's </a:t>
            </a:r>
            <a:r>
              <a:rPr lang="en-US" dirty="0"/>
              <a:t>a sentence that describes </a:t>
            </a:r>
            <a:r>
              <a:rPr lang="en-US" dirty="0" smtClean="0"/>
              <a:t>it:</a:t>
            </a:r>
          </a:p>
          <a:p>
            <a:endParaRPr lang="en-US" dirty="0" smtClean="0"/>
          </a:p>
          <a:p>
            <a:r>
              <a:rPr lang="en-US" i="1" dirty="0" smtClean="0"/>
              <a:t>	for </a:t>
            </a:r>
            <a:r>
              <a:rPr lang="en-US" i="1" dirty="0"/>
              <a:t>each item in a collection of </a:t>
            </a:r>
            <a:r>
              <a:rPr lang="en-US" i="1" dirty="0" smtClean="0"/>
              <a:t>items, 	(</a:t>
            </a:r>
            <a:r>
              <a:rPr lang="en-US" i="1" dirty="0"/>
              <a:t>do something).</a:t>
            </a:r>
          </a:p>
        </p:txBody>
      </p:sp>
    </p:spTree>
    <p:extLst>
      <p:ext uri="{BB962C8B-B14F-4D97-AF65-F5344CB8AC3E}">
        <p14:creationId xmlns:p14="http://schemas.microsoft.com/office/powerpoint/2010/main" val="16822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pic>
        <p:nvPicPr>
          <p:cNvPr id="2050" name="Picture 2" descr="The flowchart for the while statement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690688"/>
            <a:ext cx="52482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690688"/>
            <a:ext cx="5267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while loop expects some condition to change. We can describe it this way: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i="1" dirty="0" smtClean="0"/>
              <a:t>while </a:t>
            </a:r>
            <a:r>
              <a:rPr lang="en-US" i="1" dirty="0"/>
              <a:t>some condition is true keep doing </a:t>
            </a:r>
            <a:r>
              <a:rPr lang="en-US" i="1" dirty="0" smtClean="0"/>
              <a:t>	something.</a:t>
            </a:r>
          </a:p>
          <a:p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loops are useful in some circumstances, but it's generally best to avoid them until you've got a strong grasp of </a:t>
            </a:r>
            <a:r>
              <a:rPr lang="en-US" i="1" dirty="0"/>
              <a:t>exit conditions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68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381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Automation Basics II</vt:lpstr>
      <vt:lpstr>Agenda</vt:lpstr>
      <vt:lpstr>Data Structures</vt:lpstr>
      <vt:lpstr>Lists</vt:lpstr>
      <vt:lpstr>Dicts (dictionaries)</vt:lpstr>
      <vt:lpstr>Sets</vt:lpstr>
      <vt:lpstr>Loops</vt:lpstr>
      <vt:lpstr>For Loops</vt:lpstr>
      <vt:lpstr>While Loops</vt:lpstr>
      <vt:lpstr>Exit Conditions</vt:lpstr>
      <vt:lpstr>Group Programming Exercise</vt:lpstr>
    </vt:vector>
  </TitlesOfParts>
  <Company>UPS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Automation Basics</dc:title>
  <dc:creator>Brown William (PPX0LTJ)</dc:creator>
  <cp:lastModifiedBy>Brown William (PPX0LTJ)</cp:lastModifiedBy>
  <cp:revision>23</cp:revision>
  <dcterms:created xsi:type="dcterms:W3CDTF">2019-07-22T13:43:01Z</dcterms:created>
  <dcterms:modified xsi:type="dcterms:W3CDTF">2019-07-24T15:53:32Z</dcterms:modified>
</cp:coreProperties>
</file>