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0" r:id="rId5"/>
    <p:sldId id="261" r:id="rId6"/>
    <p:sldId id="263" r:id="rId7"/>
    <p:sldId id="259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rown" userId="f5cdd9e1f07807f2" providerId="LiveId" clId="{56BBC5C5-4393-4490-BE3E-54FCEBD30C05}"/>
    <pc:docChg chg="delSld">
      <pc:chgData name="William Brown" userId="f5cdd9e1f07807f2" providerId="LiveId" clId="{56BBC5C5-4393-4490-BE3E-54FCEBD30C05}" dt="2020-02-09T03:16:50.082" v="0" actId="2696"/>
      <pc:docMkLst>
        <pc:docMk/>
      </pc:docMkLst>
      <pc:sldChg chg="del">
        <pc:chgData name="William Brown" userId="f5cdd9e1f07807f2" providerId="LiveId" clId="{56BBC5C5-4393-4490-BE3E-54FCEBD30C05}" dt="2020-02-09T03:16:50.082" v="0" actId="2696"/>
        <pc:sldMkLst>
          <pc:docMk/>
          <pc:sldMk cId="851500607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EDA39-381B-4E39-8772-CE1312981EA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CB4FC-F6EB-42D1-BF2B-B2DC0A6A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Automation Basics</a:t>
            </a:r>
          </a:p>
        </p:txBody>
      </p:sp>
    </p:spTree>
    <p:extLst>
      <p:ext uri="{BB962C8B-B14F-4D97-AF65-F5344CB8AC3E}">
        <p14:creationId xmlns:p14="http://schemas.microsoft.com/office/powerpoint/2010/main" val="217955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-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1690688"/>
            <a:ext cx="48288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tabLst>
                <a:tab pos="0" algn="l"/>
              </a:tabLst>
            </a:pPr>
            <a:r>
              <a:rPr lang="en-US" dirty="0"/>
              <a:t>if it's raining then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if you have an umbrella then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	grab your umbrella and go to work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otherwise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	if you have a jacket then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		grab your jacket and go to work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	otherwise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		Sadly, you're going to get soaked :/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3999012"/>
            <a:ext cx="95821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Examples</a:t>
            </a:r>
          </a:p>
        </p:txBody>
      </p:sp>
    </p:spTree>
    <p:extLst>
      <p:ext uri="{BB962C8B-B14F-4D97-AF65-F5344CB8AC3E}">
        <p14:creationId xmlns:p14="http://schemas.microsoft.com/office/powerpoint/2010/main" val="1428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Course Goals</a:t>
            </a:r>
          </a:p>
          <a:p>
            <a:r>
              <a:rPr lang="en-US" dirty="0"/>
              <a:t>Innovation</a:t>
            </a:r>
          </a:p>
          <a:p>
            <a:r>
              <a:rPr lang="en-US" dirty="0"/>
              <a:t>Development Environment</a:t>
            </a:r>
          </a:p>
          <a:p>
            <a:r>
              <a:rPr lang="en-US" dirty="0"/>
              <a:t>Coding Tools</a:t>
            </a:r>
          </a:p>
          <a:p>
            <a:r>
              <a:rPr lang="en-US" dirty="0"/>
              <a:t>Programming Basics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Questions &amp; Examples</a:t>
            </a:r>
          </a:p>
        </p:txBody>
      </p:sp>
    </p:spTree>
    <p:extLst>
      <p:ext uri="{BB962C8B-B14F-4D97-AF65-F5344CB8AC3E}">
        <p14:creationId xmlns:p14="http://schemas.microsoft.com/office/powerpoint/2010/main" val="300136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 an understanding of programming basics.</a:t>
            </a:r>
          </a:p>
          <a:p>
            <a:r>
              <a:rPr lang="en-US" dirty="0"/>
              <a:t>Learn to identify automatable processes.</a:t>
            </a:r>
          </a:p>
          <a:p>
            <a:r>
              <a:rPr lang="en-US" dirty="0"/>
              <a:t>Develop a recipe book for working with data.</a:t>
            </a:r>
          </a:p>
          <a:p>
            <a:r>
              <a:rPr lang="en-US" dirty="0"/>
              <a:t>Build curiosity.</a:t>
            </a:r>
          </a:p>
          <a:p>
            <a:endParaRPr lang="en-US" b="1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drives innovation at a company like UPS?</a:t>
            </a:r>
          </a:p>
          <a:p>
            <a:r>
              <a:rPr lang="en-US" dirty="0"/>
              <a:t>What </a:t>
            </a:r>
            <a:r>
              <a:rPr lang="en-US" b="1" i="1" u="sng" dirty="0"/>
              <a:t>should</a:t>
            </a:r>
            <a:r>
              <a:rPr lang="en-US" dirty="0"/>
              <a:t> drive innovation at UPS?</a:t>
            </a:r>
          </a:p>
          <a:p>
            <a:endParaRPr lang="en-US" b="1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development environment?</a:t>
            </a:r>
          </a:p>
          <a:p>
            <a:pPr lvl="1"/>
            <a:r>
              <a:rPr lang="en-US" dirty="0"/>
              <a:t>Tools, programs, and computer settings needed to create software.</a:t>
            </a:r>
          </a:p>
          <a:p>
            <a:r>
              <a:rPr lang="en-US" dirty="0"/>
              <a:t>Setting up your “</a:t>
            </a:r>
            <a:r>
              <a:rPr lang="en-US" dirty="0" err="1"/>
              <a:t>dev</a:t>
            </a:r>
            <a:r>
              <a:rPr lang="en-US" dirty="0"/>
              <a:t>” environment is one of the more complex (annoying) aspects of programming – even though it should be 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  an easy-to-use programming language that can do simple automation as well as incredibly advanced AI projects.</a:t>
            </a:r>
          </a:p>
          <a:p>
            <a:r>
              <a:rPr lang="en-US" dirty="0" err="1"/>
              <a:t>Jupyter</a:t>
            </a:r>
            <a:r>
              <a:rPr lang="en-US" dirty="0"/>
              <a:t> Notebook – a tool which allows us to mix human-readable information with executable code and visualizations.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9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key vocabulary words we need to be familiar with to discuss programming:</a:t>
            </a:r>
          </a:p>
          <a:p>
            <a:pPr lvl="1"/>
            <a:r>
              <a:rPr lang="en-US" dirty="0"/>
              <a:t>Operators – a character that represents an action (+, -, /, *, etc.).</a:t>
            </a:r>
          </a:p>
          <a:p>
            <a:pPr lvl="1"/>
            <a:r>
              <a:rPr lang="en-US" dirty="0"/>
              <a:t>Data Types – a “kind” of data based on its value (integer, text/string, etc.).</a:t>
            </a:r>
          </a:p>
          <a:p>
            <a:pPr lvl="1"/>
            <a:r>
              <a:rPr lang="en-US" dirty="0"/>
              <a:t>Syntax – the grammar behind a programming language.</a:t>
            </a:r>
          </a:p>
          <a:p>
            <a:pPr lvl="1"/>
            <a:r>
              <a:rPr lang="en-US" dirty="0"/>
              <a:t>Comments – messages written into code that the computer ignores.</a:t>
            </a:r>
          </a:p>
          <a:p>
            <a:pPr lvl="1"/>
            <a:r>
              <a:rPr lang="en-US" dirty="0"/>
              <a:t>Errors – a mistake in a program’s code which causes unexpected or incorrect behavior (also called an exception).</a:t>
            </a:r>
          </a:p>
          <a:p>
            <a:pPr lvl="1"/>
            <a:r>
              <a:rPr lang="en-US" dirty="0"/>
              <a:t>Variable – an object that stores a value for later use.</a:t>
            </a:r>
          </a:p>
          <a:p>
            <a:r>
              <a:rPr lang="en-US" b="1" i="1" u="sng" dirty="0"/>
              <a:t>Everyone can program and you do it every day!</a:t>
            </a:r>
          </a:p>
        </p:txBody>
      </p:sp>
    </p:spTree>
    <p:extLst>
      <p:ext uri="{BB962C8B-B14F-4D97-AF65-F5344CB8AC3E}">
        <p14:creationId xmlns:p14="http://schemas.microsoft.com/office/powerpoint/2010/main" val="2773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methods, sub-routines, and procedures (among others).</a:t>
            </a:r>
          </a:p>
          <a:p>
            <a:r>
              <a:rPr lang="en-US" dirty="0"/>
              <a:t>Single units of work in a repeatable and reusable form.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15" y="3277394"/>
            <a:ext cx="466657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8197" y="1794261"/>
            <a:ext cx="1746606" cy="472611"/>
          </a:xfrm>
          <a:prstGeom prst="rect">
            <a:avLst/>
          </a:prstGeom>
          <a:solidFill>
            <a:srgbClr val="008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Is it raining?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3904803" y="2030566"/>
            <a:ext cx="1561672" cy="1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031500" y="2266872"/>
            <a:ext cx="0" cy="1052202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8466" y="16906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YES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6057" y="253942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NO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5372" y="3321034"/>
            <a:ext cx="1746606" cy="472611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Leave the House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66475" y="1794261"/>
            <a:ext cx="1746606" cy="567835"/>
          </a:xfrm>
          <a:prstGeom prst="rect">
            <a:avLst/>
          </a:prstGeom>
          <a:solidFill>
            <a:srgbClr val="008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 you have an Umbrella?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10254" y="2078176"/>
            <a:ext cx="1561672" cy="1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774753" y="1794260"/>
            <a:ext cx="1746606" cy="567835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Take it and head to 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6744" y="174475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YES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5" name="Straight Arrow Connector 14"/>
          <p:cNvCxnSpPr>
            <a:stCxn id="11" idx="2"/>
            <a:endCxn id="17" idx="0"/>
          </p:cNvCxnSpPr>
          <p:nvPr/>
        </p:nvCxnSpPr>
        <p:spPr>
          <a:xfrm flipH="1">
            <a:off x="6336952" y="2362096"/>
            <a:ext cx="2826" cy="956978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7159" y="253942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NO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63649" y="3319074"/>
            <a:ext cx="1746606" cy="571500"/>
          </a:xfrm>
          <a:prstGeom prst="rect">
            <a:avLst/>
          </a:prstGeom>
          <a:solidFill>
            <a:srgbClr val="008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 you have a jacket?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210254" y="3602406"/>
            <a:ext cx="1561672" cy="1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71925" y="3318490"/>
            <a:ext cx="1746606" cy="567835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Take it and head to work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3917" y="327265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YES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36952" y="3892723"/>
            <a:ext cx="2826" cy="956978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27159" y="4070055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NO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63648" y="4849701"/>
            <a:ext cx="1746606" cy="1806933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Prepare yourself mentally and physically to get totally soaked on your way to work</a:t>
            </a:r>
          </a:p>
        </p:txBody>
      </p:sp>
      <p:pic>
        <p:nvPicPr>
          <p:cNvPr id="24" name="Picture 2" descr="Disappointed Face on WhatsApp 2.19.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20" y="6328487"/>
            <a:ext cx="282427" cy="28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 animBg="1"/>
      <p:bldP spid="11" grpId="0" animBg="1"/>
      <p:bldP spid="13" grpId="0" animBg="1"/>
      <p:bldP spid="14" grpId="0"/>
      <p:bldP spid="16" grpId="0"/>
      <p:bldP spid="17" grpId="0" animBg="1"/>
      <p:bldP spid="19" grpId="0" animBg="1"/>
      <p:bldP spid="20" grpId="0"/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410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Office Theme</vt:lpstr>
      <vt:lpstr>Python Automation Basics</vt:lpstr>
      <vt:lpstr>Agenda</vt:lpstr>
      <vt:lpstr>Course Goals</vt:lpstr>
      <vt:lpstr>Innovation</vt:lpstr>
      <vt:lpstr>Development Environment</vt:lpstr>
      <vt:lpstr>Coding Tools</vt:lpstr>
      <vt:lpstr>Programming Basics</vt:lpstr>
      <vt:lpstr>Functions</vt:lpstr>
      <vt:lpstr>Flow Control</vt:lpstr>
      <vt:lpstr>Flow Control - Pseudocode</vt:lpstr>
      <vt:lpstr>Questions &amp; Examples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Automation Basics</dc:title>
  <dc:creator>Brown William (PPX0LTJ)</dc:creator>
  <cp:lastModifiedBy>William Brown</cp:lastModifiedBy>
  <cp:revision>18</cp:revision>
  <dcterms:created xsi:type="dcterms:W3CDTF">2019-07-22T13:43:01Z</dcterms:created>
  <dcterms:modified xsi:type="dcterms:W3CDTF">2020-02-09T03:16:58Z</dcterms:modified>
</cp:coreProperties>
</file>