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7" r:id="rId5"/>
    <p:sldId id="294" r:id="rId6"/>
    <p:sldId id="271" r:id="rId7"/>
    <p:sldId id="295" r:id="rId8"/>
    <p:sldId id="296" r:id="rId9"/>
    <p:sldId id="302" r:id="rId10"/>
    <p:sldId id="297" r:id="rId11"/>
    <p:sldId id="298" r:id="rId12"/>
    <p:sldId id="299" r:id="rId13"/>
    <p:sldId id="303" r:id="rId14"/>
    <p:sldId id="30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C8D18C-6B8D-8DFD-5E04-9F784A64ED75}" v="114" dt="2025-05-20T23:56:02.3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6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PHERD, Cara (cjmck3)" userId="c1c3412e-71b4-4f4c-bffd-8e4b35a11f1a" providerId="ADAL" clId="{7DEB031C-C1A1-4893-8641-034790E9DAF8}"/>
    <pc:docChg chg="undo custSel addSld modSld">
      <pc:chgData name="SHEPHERD, Cara (cjmck3)" userId="c1c3412e-71b4-4f4c-bffd-8e4b35a11f1a" providerId="ADAL" clId="{7DEB031C-C1A1-4893-8641-034790E9DAF8}" dt="2024-02-16T01:22:03.681" v="1507" actId="58"/>
      <pc:docMkLst>
        <pc:docMk/>
      </pc:docMkLst>
      <pc:sldChg chg="modSp mod">
        <pc:chgData name="SHEPHERD, Cara (cjmck3)" userId="c1c3412e-71b4-4f4c-bffd-8e4b35a11f1a" providerId="ADAL" clId="{7DEB031C-C1A1-4893-8641-034790E9DAF8}" dt="2024-02-16T01:09:55.754" v="1105" actId="5793"/>
        <pc:sldMkLst>
          <pc:docMk/>
          <pc:sldMk cId="1612262433" sldId="303"/>
        </pc:sldMkLst>
        <pc:spChg chg="mod">
          <ac:chgData name="SHEPHERD, Cara (cjmck3)" userId="c1c3412e-71b4-4f4c-bffd-8e4b35a11f1a" providerId="ADAL" clId="{7DEB031C-C1A1-4893-8641-034790E9DAF8}" dt="2024-02-16T01:09:55.754" v="1105" actId="5793"/>
          <ac:spMkLst>
            <pc:docMk/>
            <pc:sldMk cId="1612262433" sldId="303"/>
            <ac:spMk id="3" creationId="{34860137-98C5-455B-B59C-2DB2032E4CDA}"/>
          </ac:spMkLst>
        </pc:spChg>
      </pc:sldChg>
      <pc:sldChg chg="modSp new mod">
        <pc:chgData name="SHEPHERD, Cara (cjmck3)" userId="c1c3412e-71b4-4f4c-bffd-8e4b35a11f1a" providerId="ADAL" clId="{7DEB031C-C1A1-4893-8641-034790E9DAF8}" dt="2024-02-16T00:51:52.263" v="537" actId="20577"/>
        <pc:sldMkLst>
          <pc:docMk/>
          <pc:sldMk cId="2867489198" sldId="308"/>
        </pc:sldMkLst>
        <pc:spChg chg="mod">
          <ac:chgData name="SHEPHERD, Cara (cjmck3)" userId="c1c3412e-71b4-4f4c-bffd-8e4b35a11f1a" providerId="ADAL" clId="{7DEB031C-C1A1-4893-8641-034790E9DAF8}" dt="2024-02-16T00:51:52.263" v="537" actId="20577"/>
          <ac:spMkLst>
            <pc:docMk/>
            <pc:sldMk cId="2867489198" sldId="308"/>
            <ac:spMk id="2" creationId="{570D3EB9-C6BF-4903-AA48-9CA1FD349D7A}"/>
          </ac:spMkLst>
        </pc:spChg>
        <pc:spChg chg="mod">
          <ac:chgData name="SHEPHERD, Cara (cjmck3)" userId="c1c3412e-71b4-4f4c-bffd-8e4b35a11f1a" providerId="ADAL" clId="{7DEB031C-C1A1-4893-8641-034790E9DAF8}" dt="2024-02-16T00:51:44.421" v="532" actId="20577"/>
          <ac:spMkLst>
            <pc:docMk/>
            <pc:sldMk cId="2867489198" sldId="308"/>
            <ac:spMk id="3" creationId="{DCC62F76-D297-4605-B0AC-A62A4466CE60}"/>
          </ac:spMkLst>
        </pc:spChg>
      </pc:sldChg>
      <pc:sldChg chg="modSp add mod">
        <pc:chgData name="SHEPHERD, Cara (cjmck3)" userId="c1c3412e-71b4-4f4c-bffd-8e4b35a11f1a" providerId="ADAL" clId="{7DEB031C-C1A1-4893-8641-034790E9DAF8}" dt="2024-02-16T01:13:26.002" v="1445" actId="20577"/>
        <pc:sldMkLst>
          <pc:docMk/>
          <pc:sldMk cId="3965166404" sldId="309"/>
        </pc:sldMkLst>
        <pc:spChg chg="mod">
          <ac:chgData name="SHEPHERD, Cara (cjmck3)" userId="c1c3412e-71b4-4f4c-bffd-8e4b35a11f1a" providerId="ADAL" clId="{7DEB031C-C1A1-4893-8641-034790E9DAF8}" dt="2024-02-16T01:10:43.603" v="1118" actId="5793"/>
          <ac:spMkLst>
            <pc:docMk/>
            <pc:sldMk cId="3965166404" sldId="309"/>
            <ac:spMk id="2" creationId="{8EB86E6D-CE20-4FB5-9E36-EA1749E5BD4F}"/>
          </ac:spMkLst>
        </pc:spChg>
        <pc:spChg chg="mod">
          <ac:chgData name="SHEPHERD, Cara (cjmck3)" userId="c1c3412e-71b4-4f4c-bffd-8e4b35a11f1a" providerId="ADAL" clId="{7DEB031C-C1A1-4893-8641-034790E9DAF8}" dt="2024-02-16T01:13:26.002" v="1445" actId="20577"/>
          <ac:spMkLst>
            <pc:docMk/>
            <pc:sldMk cId="3965166404" sldId="309"/>
            <ac:spMk id="3" creationId="{34860137-98C5-455B-B59C-2DB2032E4CDA}"/>
          </ac:spMkLst>
        </pc:spChg>
      </pc:sldChg>
      <pc:sldChg chg="modSp add mod">
        <pc:chgData name="SHEPHERD, Cara (cjmck3)" userId="c1c3412e-71b4-4f4c-bffd-8e4b35a11f1a" providerId="ADAL" clId="{7DEB031C-C1A1-4893-8641-034790E9DAF8}" dt="2024-02-16T01:22:03.681" v="1507" actId="58"/>
        <pc:sldMkLst>
          <pc:docMk/>
          <pc:sldMk cId="4074057245" sldId="310"/>
        </pc:sldMkLst>
        <pc:spChg chg="mod">
          <ac:chgData name="SHEPHERD, Cara (cjmck3)" userId="c1c3412e-71b4-4f4c-bffd-8e4b35a11f1a" providerId="ADAL" clId="{7DEB031C-C1A1-4893-8641-034790E9DAF8}" dt="2024-02-16T01:22:03.681" v="1507" actId="58"/>
          <ac:spMkLst>
            <pc:docMk/>
            <pc:sldMk cId="4074057245" sldId="310"/>
            <ac:spMk id="3" creationId="{592E683D-0FE2-494C-9C76-E7896224DE5A}"/>
          </ac:spMkLst>
        </pc:spChg>
      </pc:sldChg>
    </pc:docChg>
  </pc:docChgLst>
  <pc:docChgLst>
    <pc:chgData name="TOMES, Eden (etome3)" userId="S::etome3@eq.edu.au::797a4461-a235-42c5-aa94-920663d44d5c" providerId="AD" clId="Web-{E2C8D18C-6B8D-8DFD-5E04-9F784A64ED75}"/>
    <pc:docChg chg="modSld">
      <pc:chgData name="TOMES, Eden (etome3)" userId="S::etome3@eq.edu.au::797a4461-a235-42c5-aa94-920663d44d5c" providerId="AD" clId="Web-{E2C8D18C-6B8D-8DFD-5E04-9F784A64ED75}" dt="2025-05-20T23:39:50.058" v="112" actId="20577"/>
      <pc:docMkLst>
        <pc:docMk/>
      </pc:docMkLst>
      <pc:sldChg chg="modSp">
        <pc:chgData name="TOMES, Eden (etome3)" userId="S::etome3@eq.edu.au::797a4461-a235-42c5-aa94-920663d44d5c" providerId="AD" clId="Web-{E2C8D18C-6B8D-8DFD-5E04-9F784A64ED75}" dt="2025-05-20T23:25:43.949" v="48" actId="20577"/>
        <pc:sldMkLst>
          <pc:docMk/>
          <pc:sldMk cId="3635394440" sldId="299"/>
        </pc:sldMkLst>
        <pc:spChg chg="mod">
          <ac:chgData name="TOMES, Eden (etome3)" userId="S::etome3@eq.edu.au::797a4461-a235-42c5-aa94-920663d44d5c" providerId="AD" clId="Web-{E2C8D18C-6B8D-8DFD-5E04-9F784A64ED75}" dt="2025-05-20T23:25:43.949" v="48" actId="20577"/>
          <ac:spMkLst>
            <pc:docMk/>
            <pc:sldMk cId="3635394440" sldId="299"/>
            <ac:spMk id="3" creationId="{592E683D-0FE2-494C-9C76-E7896224DE5A}"/>
          </ac:spMkLst>
        </pc:spChg>
      </pc:sldChg>
      <pc:sldChg chg="modSp">
        <pc:chgData name="TOMES, Eden (etome3)" userId="S::etome3@eq.edu.au::797a4461-a235-42c5-aa94-920663d44d5c" providerId="AD" clId="Web-{E2C8D18C-6B8D-8DFD-5E04-9F784A64ED75}" dt="2025-05-20T23:39:50.058" v="112" actId="20577"/>
        <pc:sldMkLst>
          <pc:docMk/>
          <pc:sldMk cId="2381655141" sldId="304"/>
        </pc:sldMkLst>
        <pc:spChg chg="mod">
          <ac:chgData name="TOMES, Eden (etome3)" userId="S::etome3@eq.edu.au::797a4461-a235-42c5-aa94-920663d44d5c" providerId="AD" clId="Web-{E2C8D18C-6B8D-8DFD-5E04-9F784A64ED75}" dt="2025-05-20T23:39:50.058" v="112" actId="20577"/>
          <ac:spMkLst>
            <pc:docMk/>
            <pc:sldMk cId="2381655141" sldId="304"/>
            <ac:spMk id="3" creationId="{AD677601-FF66-42C9-B0BA-75B175112733}"/>
          </ac:spMkLst>
        </pc:spChg>
      </pc:sldChg>
    </pc:docChg>
  </pc:docChgLst>
  <pc:docChgLst>
    <pc:chgData name="SHEPHERD, Cara (cjmck3)" userId="c1c3412e-71b4-4f4c-bffd-8e4b35a11f1a" providerId="ADAL" clId="{A0EECBD7-21E1-4D36-99EE-177780A59A31}"/>
    <pc:docChg chg="undo custSel addSld delSld modSld sldOrd">
      <pc:chgData name="SHEPHERD, Cara (cjmck3)" userId="c1c3412e-71b4-4f4c-bffd-8e4b35a11f1a" providerId="ADAL" clId="{A0EECBD7-21E1-4D36-99EE-177780A59A31}" dt="2025-05-20T02:52:32.797" v="328" actId="20577"/>
      <pc:docMkLst>
        <pc:docMk/>
      </pc:docMkLst>
      <pc:sldChg chg="modSp mod">
        <pc:chgData name="SHEPHERD, Cara (cjmck3)" userId="c1c3412e-71b4-4f4c-bffd-8e4b35a11f1a" providerId="ADAL" clId="{A0EECBD7-21E1-4D36-99EE-177780A59A31}" dt="2025-05-20T02:44:58.225" v="18" actId="20577"/>
        <pc:sldMkLst>
          <pc:docMk/>
          <pc:sldMk cId="132407812" sldId="257"/>
        </pc:sldMkLst>
        <pc:spChg chg="mod">
          <ac:chgData name="SHEPHERD, Cara (cjmck3)" userId="c1c3412e-71b4-4f4c-bffd-8e4b35a11f1a" providerId="ADAL" clId="{A0EECBD7-21E1-4D36-99EE-177780A59A31}" dt="2025-05-20T02:44:58.225" v="18" actId="20577"/>
          <ac:spMkLst>
            <pc:docMk/>
            <pc:sldMk cId="132407812" sldId="257"/>
            <ac:spMk id="2" creationId="{00000000-0000-0000-0000-000000000000}"/>
          </ac:spMkLst>
        </pc:spChg>
      </pc:sldChg>
      <pc:sldChg chg="del">
        <pc:chgData name="SHEPHERD, Cara (cjmck3)" userId="c1c3412e-71b4-4f4c-bffd-8e4b35a11f1a" providerId="ADAL" clId="{A0EECBD7-21E1-4D36-99EE-177780A59A31}" dt="2025-05-20T02:45:05.114" v="21" actId="47"/>
        <pc:sldMkLst>
          <pc:docMk/>
          <pc:sldMk cId="786823882" sldId="263"/>
        </pc:sldMkLst>
      </pc:sldChg>
      <pc:sldChg chg="addSp delSp modSp mod">
        <pc:chgData name="SHEPHERD, Cara (cjmck3)" userId="c1c3412e-71b4-4f4c-bffd-8e4b35a11f1a" providerId="ADAL" clId="{A0EECBD7-21E1-4D36-99EE-177780A59A31}" dt="2025-05-20T02:49:55.343" v="126" actId="1076"/>
        <pc:sldMkLst>
          <pc:docMk/>
          <pc:sldMk cId="111334814" sldId="271"/>
        </pc:sldMkLst>
        <pc:spChg chg="del">
          <ac:chgData name="SHEPHERD, Cara (cjmck3)" userId="c1c3412e-71b4-4f4c-bffd-8e4b35a11f1a" providerId="ADAL" clId="{A0EECBD7-21E1-4D36-99EE-177780A59A31}" dt="2025-05-20T02:45:03.695" v="20" actId="478"/>
          <ac:spMkLst>
            <pc:docMk/>
            <pc:sldMk cId="111334814" sldId="271"/>
            <ac:spMk id="3" creationId="{00000000-0000-0000-0000-000000000000}"/>
          </ac:spMkLst>
        </pc:spChg>
        <pc:spChg chg="add del mod">
          <ac:chgData name="SHEPHERD, Cara (cjmck3)" userId="c1c3412e-71b4-4f4c-bffd-8e4b35a11f1a" providerId="ADAL" clId="{A0EECBD7-21E1-4D36-99EE-177780A59A31}" dt="2025-05-20T02:48:44.775" v="93" actId="478"/>
          <ac:spMkLst>
            <pc:docMk/>
            <pc:sldMk cId="111334814" sldId="271"/>
            <ac:spMk id="5" creationId="{B18DD241-98D7-42A1-BC57-15F58C379320}"/>
          </ac:spMkLst>
        </pc:spChg>
        <pc:picChg chg="add mod modCrop">
          <ac:chgData name="SHEPHERD, Cara (cjmck3)" userId="c1c3412e-71b4-4f4c-bffd-8e4b35a11f1a" providerId="ADAL" clId="{A0EECBD7-21E1-4D36-99EE-177780A59A31}" dt="2025-05-20T02:49:28.781" v="102" actId="14100"/>
          <ac:picMkLst>
            <pc:docMk/>
            <pc:sldMk cId="111334814" sldId="271"/>
            <ac:picMk id="7" creationId="{2643A7D4-71D3-454B-85C0-8D625B2823EC}"/>
          </ac:picMkLst>
        </pc:picChg>
        <pc:picChg chg="add mod modCrop">
          <ac:chgData name="SHEPHERD, Cara (cjmck3)" userId="c1c3412e-71b4-4f4c-bffd-8e4b35a11f1a" providerId="ADAL" clId="{A0EECBD7-21E1-4D36-99EE-177780A59A31}" dt="2025-05-20T02:49:55.343" v="126" actId="1076"/>
          <ac:picMkLst>
            <pc:docMk/>
            <pc:sldMk cId="111334814" sldId="271"/>
            <ac:picMk id="8" creationId="{38886C95-65A1-45A0-9760-926750592835}"/>
          </ac:picMkLst>
        </pc:picChg>
      </pc:sldChg>
      <pc:sldChg chg="del">
        <pc:chgData name="SHEPHERD, Cara (cjmck3)" userId="c1c3412e-71b4-4f4c-bffd-8e4b35a11f1a" providerId="ADAL" clId="{A0EECBD7-21E1-4D36-99EE-177780A59A31}" dt="2025-05-20T02:45:00.729" v="19" actId="47"/>
        <pc:sldMkLst>
          <pc:docMk/>
          <pc:sldMk cId="3307248720" sldId="273"/>
        </pc:sldMkLst>
      </pc:sldChg>
      <pc:sldChg chg="add del">
        <pc:chgData name="SHEPHERD, Cara (cjmck3)" userId="c1c3412e-71b4-4f4c-bffd-8e4b35a11f1a" providerId="ADAL" clId="{A0EECBD7-21E1-4D36-99EE-177780A59A31}" dt="2025-05-20T02:45:07.202" v="23" actId="47"/>
        <pc:sldMkLst>
          <pc:docMk/>
          <pc:sldMk cId="3802507115" sldId="295"/>
        </pc:sldMkLst>
      </pc:sldChg>
      <pc:sldChg chg="del">
        <pc:chgData name="SHEPHERD, Cara (cjmck3)" userId="c1c3412e-71b4-4f4c-bffd-8e4b35a11f1a" providerId="ADAL" clId="{A0EECBD7-21E1-4D36-99EE-177780A59A31}" dt="2025-05-20T02:45:13.412" v="24" actId="47"/>
        <pc:sldMkLst>
          <pc:docMk/>
          <pc:sldMk cId="1269504869" sldId="300"/>
        </pc:sldMkLst>
      </pc:sldChg>
      <pc:sldChg chg="del">
        <pc:chgData name="SHEPHERD, Cara (cjmck3)" userId="c1c3412e-71b4-4f4c-bffd-8e4b35a11f1a" providerId="ADAL" clId="{A0EECBD7-21E1-4D36-99EE-177780A59A31}" dt="2025-05-20T02:45:13.950" v="25" actId="47"/>
        <pc:sldMkLst>
          <pc:docMk/>
          <pc:sldMk cId="1015706187" sldId="301"/>
        </pc:sldMkLst>
      </pc:sldChg>
      <pc:sldChg chg="modSp mod ord">
        <pc:chgData name="SHEPHERD, Cara (cjmck3)" userId="c1c3412e-71b4-4f4c-bffd-8e4b35a11f1a" providerId="ADAL" clId="{A0EECBD7-21E1-4D36-99EE-177780A59A31}" dt="2025-05-20T02:45:25.917" v="31"/>
        <pc:sldMkLst>
          <pc:docMk/>
          <pc:sldMk cId="2503419866" sldId="302"/>
        </pc:sldMkLst>
        <pc:spChg chg="mod">
          <ac:chgData name="SHEPHERD, Cara (cjmck3)" userId="c1c3412e-71b4-4f4c-bffd-8e4b35a11f1a" providerId="ADAL" clId="{A0EECBD7-21E1-4D36-99EE-177780A59A31}" dt="2025-05-20T02:45:19.524" v="27" actId="20577"/>
          <ac:spMkLst>
            <pc:docMk/>
            <pc:sldMk cId="2503419866" sldId="302"/>
            <ac:spMk id="2" creationId="{2801527A-BB8D-4068-8CFC-96330A52818A}"/>
          </ac:spMkLst>
        </pc:spChg>
      </pc:sldChg>
      <pc:sldChg chg="del">
        <pc:chgData name="SHEPHERD, Cara (cjmck3)" userId="c1c3412e-71b4-4f4c-bffd-8e4b35a11f1a" providerId="ADAL" clId="{A0EECBD7-21E1-4D36-99EE-177780A59A31}" dt="2025-05-20T02:45:31.023" v="32" actId="47"/>
        <pc:sldMkLst>
          <pc:docMk/>
          <pc:sldMk cId="1612262433" sldId="303"/>
        </pc:sldMkLst>
      </pc:sldChg>
      <pc:sldChg chg="modSp new mod">
        <pc:chgData name="SHEPHERD, Cara (cjmck3)" userId="c1c3412e-71b4-4f4c-bffd-8e4b35a11f1a" providerId="ADAL" clId="{A0EECBD7-21E1-4D36-99EE-177780A59A31}" dt="2025-05-20T02:47:24.775" v="92" actId="20577"/>
        <pc:sldMkLst>
          <pc:docMk/>
          <pc:sldMk cId="2946193156" sldId="303"/>
        </pc:sldMkLst>
        <pc:spChg chg="mod">
          <ac:chgData name="SHEPHERD, Cara (cjmck3)" userId="c1c3412e-71b4-4f4c-bffd-8e4b35a11f1a" providerId="ADAL" clId="{A0EECBD7-21E1-4D36-99EE-177780A59A31}" dt="2025-05-20T02:47:12.504" v="72" actId="20577"/>
          <ac:spMkLst>
            <pc:docMk/>
            <pc:sldMk cId="2946193156" sldId="303"/>
            <ac:spMk id="2" creationId="{E63AD0E9-3AC0-4E65-AA83-51709AC6D609}"/>
          </ac:spMkLst>
        </pc:spChg>
        <pc:spChg chg="mod">
          <ac:chgData name="SHEPHERD, Cara (cjmck3)" userId="c1c3412e-71b4-4f4c-bffd-8e4b35a11f1a" providerId="ADAL" clId="{A0EECBD7-21E1-4D36-99EE-177780A59A31}" dt="2025-05-20T02:47:24.775" v="92" actId="20577"/>
          <ac:spMkLst>
            <pc:docMk/>
            <pc:sldMk cId="2946193156" sldId="303"/>
            <ac:spMk id="3" creationId="{FE021051-A969-4022-AB6B-6755CBA63B4F}"/>
          </ac:spMkLst>
        </pc:spChg>
      </pc:sldChg>
      <pc:sldChg chg="del">
        <pc:chgData name="SHEPHERD, Cara (cjmck3)" userId="c1c3412e-71b4-4f4c-bffd-8e4b35a11f1a" providerId="ADAL" clId="{A0EECBD7-21E1-4D36-99EE-177780A59A31}" dt="2025-05-20T02:45:32.527" v="34" actId="47"/>
        <pc:sldMkLst>
          <pc:docMk/>
          <pc:sldMk cId="1179957082" sldId="304"/>
        </pc:sldMkLst>
      </pc:sldChg>
      <pc:sldChg chg="modSp new mod">
        <pc:chgData name="SHEPHERD, Cara (cjmck3)" userId="c1c3412e-71b4-4f4c-bffd-8e4b35a11f1a" providerId="ADAL" clId="{A0EECBD7-21E1-4D36-99EE-177780A59A31}" dt="2025-05-20T02:52:32.797" v="328" actId="20577"/>
        <pc:sldMkLst>
          <pc:docMk/>
          <pc:sldMk cId="2381655141" sldId="304"/>
        </pc:sldMkLst>
        <pc:spChg chg="mod">
          <ac:chgData name="SHEPHERD, Cara (cjmck3)" userId="c1c3412e-71b4-4f4c-bffd-8e4b35a11f1a" providerId="ADAL" clId="{A0EECBD7-21E1-4D36-99EE-177780A59A31}" dt="2025-05-20T02:51:04.973" v="160" actId="20577"/>
          <ac:spMkLst>
            <pc:docMk/>
            <pc:sldMk cId="2381655141" sldId="304"/>
            <ac:spMk id="2" creationId="{28DA6EA5-366F-4062-B250-68A4DF2DA6B6}"/>
          </ac:spMkLst>
        </pc:spChg>
        <pc:spChg chg="mod">
          <ac:chgData name="SHEPHERD, Cara (cjmck3)" userId="c1c3412e-71b4-4f4c-bffd-8e4b35a11f1a" providerId="ADAL" clId="{A0EECBD7-21E1-4D36-99EE-177780A59A31}" dt="2025-05-20T02:52:32.797" v="328" actId="20577"/>
          <ac:spMkLst>
            <pc:docMk/>
            <pc:sldMk cId="2381655141" sldId="304"/>
            <ac:spMk id="3" creationId="{AD677601-FF66-42C9-B0BA-75B175112733}"/>
          </ac:spMkLst>
        </pc:spChg>
      </pc:sldChg>
      <pc:sldChg chg="del">
        <pc:chgData name="SHEPHERD, Cara (cjmck3)" userId="c1c3412e-71b4-4f4c-bffd-8e4b35a11f1a" providerId="ADAL" clId="{A0EECBD7-21E1-4D36-99EE-177780A59A31}" dt="2025-05-20T02:45:33.127" v="35" actId="47"/>
        <pc:sldMkLst>
          <pc:docMk/>
          <pc:sldMk cId="4102007414" sldId="306"/>
        </pc:sldMkLst>
      </pc:sldChg>
      <pc:sldChg chg="del">
        <pc:chgData name="SHEPHERD, Cara (cjmck3)" userId="c1c3412e-71b4-4f4c-bffd-8e4b35a11f1a" providerId="ADAL" clId="{A0EECBD7-21E1-4D36-99EE-177780A59A31}" dt="2025-05-20T02:45:33.657" v="36" actId="47"/>
        <pc:sldMkLst>
          <pc:docMk/>
          <pc:sldMk cId="1880819269" sldId="307"/>
        </pc:sldMkLst>
      </pc:sldChg>
      <pc:sldChg chg="del">
        <pc:chgData name="SHEPHERD, Cara (cjmck3)" userId="c1c3412e-71b4-4f4c-bffd-8e4b35a11f1a" providerId="ADAL" clId="{A0EECBD7-21E1-4D36-99EE-177780A59A31}" dt="2025-05-20T02:45:34.697" v="37" actId="47"/>
        <pc:sldMkLst>
          <pc:docMk/>
          <pc:sldMk cId="2867489198" sldId="308"/>
        </pc:sldMkLst>
      </pc:sldChg>
      <pc:sldChg chg="del">
        <pc:chgData name="SHEPHERD, Cara (cjmck3)" userId="c1c3412e-71b4-4f4c-bffd-8e4b35a11f1a" providerId="ADAL" clId="{A0EECBD7-21E1-4D36-99EE-177780A59A31}" dt="2025-05-20T02:45:31.726" v="33" actId="47"/>
        <pc:sldMkLst>
          <pc:docMk/>
          <pc:sldMk cId="3965166404" sldId="309"/>
        </pc:sldMkLst>
      </pc:sldChg>
      <pc:sldChg chg="del">
        <pc:chgData name="SHEPHERD, Cara (cjmck3)" userId="c1c3412e-71b4-4f4c-bffd-8e4b35a11f1a" providerId="ADAL" clId="{A0EECBD7-21E1-4D36-99EE-177780A59A31}" dt="2025-05-20T02:45:14.598" v="26" actId="47"/>
        <pc:sldMkLst>
          <pc:docMk/>
          <pc:sldMk cId="4074057245" sldId="31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183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70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3683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763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260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6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83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6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293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17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7681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CED261E-5E6E-4F2E-81DB-9EA40D793F3D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AAC16EB-4351-4BAE-B26A-F6B73E6E4FC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7717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Covalent bonding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Unit 1</a:t>
            </a:r>
          </a:p>
        </p:txBody>
      </p:sp>
    </p:spTree>
    <p:extLst>
      <p:ext uri="{BB962C8B-B14F-4D97-AF65-F5344CB8AC3E}">
        <p14:creationId xmlns:p14="http://schemas.microsoft.com/office/powerpoint/2010/main" val="132407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AD0E9-3AC0-4E65-AA83-51709AC6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 of covalent compounds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21051-A969-4022-AB6B-6755CBA63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Lewis dot structures</a:t>
            </a:r>
          </a:p>
        </p:txBody>
      </p:sp>
    </p:spTree>
    <p:extLst>
      <p:ext uri="{BB962C8B-B14F-4D97-AF65-F5344CB8AC3E}">
        <p14:creationId xmlns:p14="http://schemas.microsoft.com/office/powerpoint/2010/main" val="2946193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A6EA5-366F-4062-B250-68A4DF2D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Lewis dot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7601-FF66-42C9-B0BA-75B175112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AU" dirty="0"/>
              <a:t>Determine the molecular formula and Lewis dot structure of:</a:t>
            </a:r>
          </a:p>
          <a:p>
            <a:r>
              <a:rPr lang="en-AU" dirty="0"/>
              <a:t>CH</a:t>
            </a:r>
            <a:r>
              <a:rPr lang="en-AU" baseline="-25000" dirty="0"/>
              <a:t>4</a:t>
            </a:r>
            <a:r>
              <a:rPr lang="en-AU" dirty="0"/>
              <a:t> : 8e</a:t>
            </a:r>
            <a:r>
              <a:rPr lang="en-AU" baseline="30000" dirty="0"/>
              <a:t>-</a:t>
            </a:r>
            <a:r>
              <a:rPr lang="en-AU" dirty="0"/>
              <a:t>  </a:t>
            </a:r>
          </a:p>
          <a:p>
            <a:r>
              <a:rPr lang="en-AU" dirty="0"/>
              <a:t>(a) carbon tetrafluoride = CF</a:t>
            </a:r>
            <a:r>
              <a:rPr lang="en-AU" baseline="-25000" dirty="0"/>
              <a:t>4</a:t>
            </a:r>
            <a:r>
              <a:rPr lang="en-AU" dirty="0"/>
              <a:t> </a:t>
            </a:r>
          </a:p>
          <a:p>
            <a:r>
              <a:rPr lang="en-AU" dirty="0"/>
              <a:t>1 * 4 + 4 * 7 = 32, </a:t>
            </a:r>
          </a:p>
          <a:p>
            <a:r>
              <a:rPr lang="en-AU" dirty="0"/>
              <a:t>(b) phosphorus trifluoride = </a:t>
            </a:r>
            <a:r>
              <a:rPr lang="en-AU" dirty="0">
                <a:latin typeface="TW Cen MT"/>
              </a:rPr>
              <a:t>PF</a:t>
            </a:r>
            <a:r>
              <a:rPr lang="en-AU" sz="1500" baseline="-25000" dirty="0">
                <a:latin typeface="TW Cen MT"/>
              </a:rPr>
              <a:t>3</a:t>
            </a:r>
            <a:r>
              <a:rPr lang="en-AU" dirty="0">
                <a:latin typeface="TW Cen MT"/>
              </a:rPr>
              <a:t> </a:t>
            </a:r>
          </a:p>
          <a:p>
            <a:endParaRPr lang="en-AU" dirty="0"/>
          </a:p>
          <a:p>
            <a:r>
              <a:rPr lang="en-AU" dirty="0"/>
              <a:t>(c) carbonate ion</a:t>
            </a:r>
          </a:p>
        </p:txBody>
      </p:sp>
    </p:spTree>
    <p:extLst>
      <p:ext uri="{BB962C8B-B14F-4D97-AF65-F5344CB8AC3E}">
        <p14:creationId xmlns:p14="http://schemas.microsoft.com/office/powerpoint/2010/main" val="2381655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A5BEE-E6CB-4474-BE0B-5ACF939B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Vocab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50AD2-F713-43F0-9659-A936738900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AU" b="1" i="1" dirty="0"/>
              <a:t>Covalent</a:t>
            </a:r>
          </a:p>
          <a:p>
            <a:r>
              <a:rPr lang="en-AU" b="1" i="1" dirty="0"/>
              <a:t>Metallic</a:t>
            </a:r>
          </a:p>
          <a:p>
            <a:r>
              <a:rPr lang="en-AU" b="1" i="1" dirty="0"/>
              <a:t>Electrons</a:t>
            </a:r>
          </a:p>
          <a:p>
            <a:r>
              <a:rPr lang="en-AU" b="1" i="1" dirty="0"/>
              <a:t>Valence</a:t>
            </a:r>
          </a:p>
          <a:p>
            <a:r>
              <a:rPr lang="en-AU" b="1" i="1" dirty="0"/>
              <a:t>Ionic</a:t>
            </a:r>
          </a:p>
          <a:p>
            <a:r>
              <a:rPr lang="en-AU" b="1" i="1" dirty="0"/>
              <a:t>Ionic Compounds</a:t>
            </a:r>
          </a:p>
          <a:p>
            <a:r>
              <a:rPr lang="en-AU" b="1" i="1" dirty="0"/>
              <a:t>Lewis Diagram</a:t>
            </a:r>
          </a:p>
          <a:p>
            <a:endParaRPr lang="en-AU" b="1" i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8CA787-6AA6-4C48-837D-EB8B08492F1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AU" b="1" i="1" dirty="0"/>
              <a:t>Monoatomic</a:t>
            </a:r>
          </a:p>
          <a:p>
            <a:r>
              <a:rPr lang="en-AU" b="1" i="1" dirty="0"/>
              <a:t>Polyatomic</a:t>
            </a:r>
          </a:p>
          <a:p>
            <a:r>
              <a:rPr lang="en-AU" b="1" i="1" dirty="0"/>
              <a:t>Metals </a:t>
            </a:r>
          </a:p>
          <a:p>
            <a:r>
              <a:rPr lang="en-AU" b="1" i="1" dirty="0"/>
              <a:t>Non-metals</a:t>
            </a:r>
          </a:p>
          <a:p>
            <a:r>
              <a:rPr lang="en-AU" b="1" i="1" dirty="0"/>
              <a:t>Cations</a:t>
            </a:r>
          </a:p>
          <a:p>
            <a:r>
              <a:rPr lang="en-AU" b="1" i="1" dirty="0"/>
              <a:t>Anions</a:t>
            </a:r>
          </a:p>
          <a:p>
            <a:r>
              <a:rPr lang="en-AU" b="1" i="1" dirty="0"/>
              <a:t>Electronegativity</a:t>
            </a:r>
          </a:p>
          <a:p>
            <a:endParaRPr lang="en-AU" b="1" i="1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38CA787-6AA6-4C48-837D-EB8B08492F1D}"/>
              </a:ext>
            </a:extLst>
          </p:cNvPr>
          <p:cNvSpPr txBox="1">
            <a:spLocks/>
          </p:cNvSpPr>
          <p:nvPr/>
        </p:nvSpPr>
        <p:spPr>
          <a:xfrm>
            <a:off x="9322242" y="2286000"/>
            <a:ext cx="4754880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-9144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Tw Cen MT" panose="020B0602020104020603" pitchFamily="34" charset="0"/>
              <a:buChar char=" "/>
              <a:tabLst/>
              <a:defRPr/>
            </a:pPr>
            <a:r>
              <a:rPr kumimoji="0" lang="en-AU" sz="22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/>
                <a:ea typeface="+mn-ea"/>
                <a:cs typeface="+mn-cs"/>
              </a:rPr>
              <a:t>Crystalline lattice</a:t>
            </a:r>
          </a:p>
        </p:txBody>
      </p:sp>
    </p:spTree>
    <p:extLst>
      <p:ext uri="{BB962C8B-B14F-4D97-AF65-F5344CB8AC3E}">
        <p14:creationId xmlns:p14="http://schemas.microsoft.com/office/powerpoint/2010/main" val="95745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43A7D4-71D3-454B-85C0-8D625B2823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883"/>
          <a:stretch/>
        </p:blipFill>
        <p:spPr>
          <a:xfrm>
            <a:off x="1024128" y="1756541"/>
            <a:ext cx="9764744" cy="180480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8886C95-65A1-45A0-9760-926750592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8592" b="3002"/>
          <a:stretch/>
        </p:blipFill>
        <p:spPr>
          <a:xfrm>
            <a:off x="1024128" y="3669639"/>
            <a:ext cx="9800840" cy="301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4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ECD54-F59A-4FE4-9229-943AE45F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Types of bonds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8B08CA3-7013-4A27-839D-9B8C808DC3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282864"/>
              </p:ext>
            </p:extLst>
          </p:nvPr>
        </p:nvGraphicFramePr>
        <p:xfrm>
          <a:off x="832374" y="2131364"/>
          <a:ext cx="10601820" cy="4141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883">
                  <a:extLst>
                    <a:ext uri="{9D8B030D-6E8A-4147-A177-3AD203B41FA5}">
                      <a16:colId xmlns:a16="http://schemas.microsoft.com/office/drawing/2014/main" val="391344993"/>
                    </a:ext>
                  </a:extLst>
                </a:gridCol>
                <a:gridCol w="2726422">
                  <a:extLst>
                    <a:ext uri="{9D8B030D-6E8A-4147-A177-3AD203B41FA5}">
                      <a16:colId xmlns:a16="http://schemas.microsoft.com/office/drawing/2014/main" val="738118041"/>
                    </a:ext>
                  </a:extLst>
                </a:gridCol>
                <a:gridCol w="5855515">
                  <a:extLst>
                    <a:ext uri="{9D8B030D-6E8A-4147-A177-3AD203B41FA5}">
                      <a16:colId xmlns:a16="http://schemas.microsoft.com/office/drawing/2014/main" val="2170108532"/>
                    </a:ext>
                  </a:extLst>
                </a:gridCol>
              </a:tblGrid>
              <a:tr h="540829">
                <a:tc>
                  <a:txBody>
                    <a:bodyPr/>
                    <a:lstStyle/>
                    <a:p>
                      <a:r>
                        <a:rPr lang="en-AU" sz="2400" dirty="0"/>
                        <a:t>Type of 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Occurs between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743190"/>
                  </a:ext>
                </a:extLst>
              </a:tr>
              <a:tr h="933486">
                <a:tc>
                  <a:txBody>
                    <a:bodyPr/>
                    <a:lstStyle/>
                    <a:p>
                      <a:r>
                        <a:rPr lang="en-AU" sz="2400" dirty="0"/>
                        <a:t>Covalent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Non-metals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2400" dirty="0"/>
                        <a:t>electrons </a:t>
                      </a:r>
                      <a:r>
                        <a:rPr lang="en-AU" sz="2400" i="1" dirty="0"/>
                        <a:t>shared</a:t>
                      </a:r>
                      <a:r>
                        <a:rPr lang="en-AU" sz="2400" dirty="0"/>
                        <a:t> between atoms.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3120151"/>
                  </a:ext>
                </a:extLst>
              </a:tr>
              <a:tr h="1733617">
                <a:tc>
                  <a:txBody>
                    <a:bodyPr/>
                    <a:lstStyle/>
                    <a:p>
                      <a:r>
                        <a:rPr lang="en-AU" sz="2400" dirty="0"/>
                        <a:t>Ionic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Metals ionically bonded to non-metals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atoms that have lost / gained electrons experience electrostatic attraction to each other.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230671"/>
                  </a:ext>
                </a:extLst>
              </a:tr>
              <a:tr h="933486">
                <a:tc>
                  <a:txBody>
                    <a:bodyPr/>
                    <a:lstStyle/>
                    <a:p>
                      <a:r>
                        <a:rPr lang="en-AU" sz="2400" dirty="0"/>
                        <a:t>Metallic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Metals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2400" dirty="0"/>
                        <a:t>electrons shared amongst a lattice of metal cations.</a:t>
                      </a:r>
                      <a:endParaRPr lang="en-AU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462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250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F2B5-7C5D-4300-8632-8A5A1E32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83213"/>
            <a:ext cx="9720072" cy="1499616"/>
          </a:xfrm>
        </p:spPr>
        <p:txBody>
          <a:bodyPr/>
          <a:lstStyle/>
          <a:p>
            <a:r>
              <a:rPr lang="en-AU" dirty="0"/>
              <a:t>Remember…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B9175-CBA8-4CD6-8553-662F034F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288" y="1668535"/>
            <a:ext cx="932497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478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527A-BB8D-4068-8CFC-96330A52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Why do covalent bonds form?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6845C-64E3-40CF-8D4A-AED1B6029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i="1" dirty="0"/>
              <a:t>Think back to the atomic structure and electron configuration.</a:t>
            </a:r>
          </a:p>
        </p:txBody>
      </p:sp>
    </p:spTree>
    <p:extLst>
      <p:ext uri="{BB962C8B-B14F-4D97-AF65-F5344CB8AC3E}">
        <p14:creationId xmlns:p14="http://schemas.microsoft.com/office/powerpoint/2010/main" val="250341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F118-1611-4EE8-A81B-CAA2EF79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Naming conventions – binary covalent compounds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D362-A5D6-4387-81CD-C411FB01C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1) Name the non-metal furthest to the </a:t>
            </a:r>
            <a:r>
              <a:rPr lang="en-AU" i="1" dirty="0"/>
              <a:t>left</a:t>
            </a:r>
            <a:r>
              <a:rPr lang="en-AU" dirty="0"/>
              <a:t> of the table.</a:t>
            </a:r>
          </a:p>
          <a:p>
            <a:r>
              <a:rPr lang="en-AU" dirty="0"/>
              <a:t>2) Name the other non-metal by its elemental name. Give it the suffix </a:t>
            </a:r>
            <a:r>
              <a:rPr lang="en-AU" i="1" dirty="0"/>
              <a:t>–ide.</a:t>
            </a:r>
          </a:p>
          <a:p>
            <a:r>
              <a:rPr lang="en-AU" dirty="0"/>
              <a:t>3) Use prefixes to indicate the number of atoms in the molecule.</a:t>
            </a:r>
          </a:p>
          <a:p>
            <a:r>
              <a:rPr lang="en-AU" b="1" dirty="0"/>
              <a:t>Prefixes</a:t>
            </a:r>
          </a:p>
          <a:p>
            <a:r>
              <a:rPr lang="en-AU" i="1" dirty="0"/>
              <a:t>mono – 1 (</a:t>
            </a:r>
            <a:r>
              <a:rPr lang="en-AU" i="1" u="sng" dirty="0"/>
              <a:t>not used for the first atom)</a:t>
            </a:r>
            <a:br>
              <a:rPr lang="en-AU" i="1" dirty="0"/>
            </a:br>
            <a:r>
              <a:rPr lang="en-AU" i="1" dirty="0"/>
              <a:t>di – 2</a:t>
            </a:r>
            <a:br>
              <a:rPr lang="en-AU" i="1" dirty="0"/>
            </a:br>
            <a:r>
              <a:rPr lang="en-AU" i="1" dirty="0"/>
              <a:t>tri – 3</a:t>
            </a:r>
            <a:br>
              <a:rPr lang="en-AU" i="1" dirty="0"/>
            </a:br>
            <a:r>
              <a:rPr lang="en-AU" i="1" dirty="0"/>
              <a:t>tetra – 4 </a:t>
            </a:r>
          </a:p>
        </p:txBody>
      </p:sp>
    </p:spTree>
    <p:extLst>
      <p:ext uri="{BB962C8B-B14F-4D97-AF65-F5344CB8AC3E}">
        <p14:creationId xmlns:p14="http://schemas.microsoft.com/office/powerpoint/2010/main" val="2275775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3F118-1611-4EE8-A81B-CAA2EF794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 – Name N</a:t>
            </a:r>
            <a:r>
              <a:rPr lang="en-AU" baseline="-25000" dirty="0"/>
              <a:t>2</a:t>
            </a:r>
            <a:r>
              <a:rPr lang="en-AU" dirty="0"/>
              <a:t>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3D362-A5D6-4387-81CD-C411FB01C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3301068"/>
          </a:xfrm>
        </p:spPr>
        <p:txBody>
          <a:bodyPr>
            <a:normAutofit/>
          </a:bodyPr>
          <a:lstStyle/>
          <a:p>
            <a:r>
              <a:rPr lang="en-AU" dirty="0"/>
              <a:t>1) </a:t>
            </a:r>
            <a:r>
              <a:rPr lang="en-AU" i="1" dirty="0"/>
              <a:t>Name the non-metal furthest to the left of the table.</a:t>
            </a:r>
          </a:p>
          <a:p>
            <a:endParaRPr lang="en-AU" i="1" dirty="0">
              <a:solidFill>
                <a:srgbClr val="FF0000"/>
              </a:solidFill>
            </a:endParaRPr>
          </a:p>
          <a:p>
            <a:r>
              <a:rPr lang="en-AU" dirty="0"/>
              <a:t>2) Name the other non-metal by its elemental name. Give it the suffix </a:t>
            </a:r>
            <a:r>
              <a:rPr lang="en-AU" i="1" dirty="0"/>
              <a:t>–ide.</a:t>
            </a:r>
          </a:p>
          <a:p>
            <a:endParaRPr lang="en-AU" i="1" dirty="0"/>
          </a:p>
          <a:p>
            <a:r>
              <a:rPr lang="en-AU" dirty="0"/>
              <a:t>3) Use prefixes to indicate the number of atoms in the molecule.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9B2E42-4A9D-4AFB-B424-BCB404FA9AB4}"/>
              </a:ext>
            </a:extLst>
          </p:cNvPr>
          <p:cNvSpPr txBox="1"/>
          <p:nvPr/>
        </p:nvSpPr>
        <p:spPr>
          <a:xfrm>
            <a:off x="8217717" y="4708320"/>
            <a:ext cx="363872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1" dirty="0"/>
              <a:t>Prefixes</a:t>
            </a:r>
          </a:p>
          <a:p>
            <a:r>
              <a:rPr lang="en-AU" i="1" dirty="0"/>
              <a:t>mono – 1 (</a:t>
            </a:r>
            <a:r>
              <a:rPr lang="en-AU" i="1" u="sng" dirty="0"/>
              <a:t>not used for the first atom)</a:t>
            </a:r>
            <a:br>
              <a:rPr lang="en-AU" i="1" dirty="0"/>
            </a:br>
            <a:r>
              <a:rPr lang="en-AU" i="1" dirty="0"/>
              <a:t>di – 2</a:t>
            </a:r>
            <a:br>
              <a:rPr lang="en-AU" i="1" dirty="0"/>
            </a:br>
            <a:r>
              <a:rPr lang="en-AU" i="1" dirty="0"/>
              <a:t>tri – 3</a:t>
            </a:r>
            <a:br>
              <a:rPr lang="en-AU" i="1" dirty="0"/>
            </a:br>
            <a:r>
              <a:rPr lang="en-AU" i="1" dirty="0"/>
              <a:t>tetra – 4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8E8ACE-519F-4787-A46B-E52656381676}"/>
              </a:ext>
            </a:extLst>
          </p:cNvPr>
          <p:cNvSpPr txBox="1"/>
          <p:nvPr/>
        </p:nvSpPr>
        <p:spPr>
          <a:xfrm>
            <a:off x="1795244" y="2650921"/>
            <a:ext cx="54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nitrogen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5DF676-962B-4304-9FCF-963229C3062B}"/>
              </a:ext>
            </a:extLst>
          </p:cNvPr>
          <p:cNvSpPr txBox="1"/>
          <p:nvPr/>
        </p:nvSpPr>
        <p:spPr>
          <a:xfrm>
            <a:off x="1795244" y="3595774"/>
            <a:ext cx="54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nitrogen oxide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D8AAF1-F0E2-4E7B-BDCD-1C3F6345E8AD}"/>
              </a:ext>
            </a:extLst>
          </p:cNvPr>
          <p:cNvSpPr txBox="1"/>
          <p:nvPr/>
        </p:nvSpPr>
        <p:spPr>
          <a:xfrm>
            <a:off x="1702967" y="4708320"/>
            <a:ext cx="54025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solidFill>
                  <a:srgbClr val="FF0000"/>
                </a:solidFill>
              </a:rPr>
              <a:t>dinitrogen monoxide</a:t>
            </a:r>
          </a:p>
        </p:txBody>
      </p:sp>
    </p:spTree>
    <p:extLst>
      <p:ext uri="{BB962C8B-B14F-4D97-AF65-F5344CB8AC3E}">
        <p14:creationId xmlns:p14="http://schemas.microsoft.com/office/powerpoint/2010/main" val="151862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2B3E8-762F-40B2-88D2-DBADF4957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683D-0FE2-494C-9C76-E7896224D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r>
              <a:rPr lang="en-AU" dirty="0"/>
              <a:t>1) Name the following compounds:</a:t>
            </a:r>
          </a:p>
          <a:p>
            <a:r>
              <a:rPr lang="en-AU" dirty="0"/>
              <a:t>(a) CO</a:t>
            </a:r>
            <a:r>
              <a:rPr lang="en-AU" baseline="-25000" dirty="0"/>
              <a:t>2</a:t>
            </a:r>
            <a:r>
              <a:rPr lang="en-AU" dirty="0"/>
              <a:t> = Carbon Dioxide</a:t>
            </a:r>
          </a:p>
          <a:p>
            <a:r>
              <a:rPr lang="en-AU" dirty="0"/>
              <a:t>(b) CCl</a:t>
            </a:r>
            <a:r>
              <a:rPr lang="en-AU" baseline="-25000" dirty="0"/>
              <a:t>4</a:t>
            </a:r>
            <a:r>
              <a:rPr lang="en-AU" dirty="0"/>
              <a:t> = Carbon Tetrachloride</a:t>
            </a:r>
          </a:p>
          <a:p>
            <a:endParaRPr lang="en-AU" baseline="-25000" dirty="0"/>
          </a:p>
          <a:p>
            <a:r>
              <a:rPr lang="en-AU" dirty="0"/>
              <a:t>2) Write the chemical formula for the following compounds:</a:t>
            </a:r>
          </a:p>
          <a:p>
            <a:r>
              <a:rPr lang="en-AU" dirty="0"/>
              <a:t>(a) nitrogen tribromide = NBr</a:t>
            </a:r>
            <a:r>
              <a:rPr lang="en-AU" baseline="-25000" dirty="0"/>
              <a:t>3</a:t>
            </a:r>
            <a:r>
              <a:rPr lang="en-AU" dirty="0"/>
              <a:t> </a:t>
            </a:r>
          </a:p>
          <a:p>
            <a:r>
              <a:rPr lang="en-AU" dirty="0"/>
              <a:t>(b) carbon tetrafluoride = CF</a:t>
            </a:r>
            <a:r>
              <a:rPr lang="en-AU" baseline="-25000" dirty="0"/>
              <a:t>4</a:t>
            </a: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35394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7a4b22d-5f13-4c3b-ad46-fa03a0535d1d">
      <Terms xmlns="http://schemas.microsoft.com/office/infopath/2007/PartnerControls"/>
    </lcf76f155ced4ddcb4097134ff3c332f>
    <TaxCatchAll xmlns="e089fcb5-de9e-443c-b8e1-71a8cef0785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EFDBFE781B4740A7B4A30EA9E38D44" ma:contentTypeVersion="22" ma:contentTypeDescription="Create a new document." ma:contentTypeScope="" ma:versionID="e4c703e52ad9634f3a05234dcd3c2026">
  <xsd:schema xmlns:xsd="http://www.w3.org/2001/XMLSchema" xmlns:xs="http://www.w3.org/2001/XMLSchema" xmlns:p="http://schemas.microsoft.com/office/2006/metadata/properties" xmlns:ns2="f7a4b22d-5f13-4c3b-ad46-fa03a0535d1d" xmlns:ns3="e089fcb5-de9e-443c-b8e1-71a8cef0785c" targetNamespace="http://schemas.microsoft.com/office/2006/metadata/properties" ma:root="true" ma:fieldsID="2b17e8d0487517539b32d2e13b84d6c5" ns2:_="" ns3:_="">
    <xsd:import namespace="f7a4b22d-5f13-4c3b-ad46-fa03a0535d1d"/>
    <xsd:import namespace="e089fcb5-de9e-443c-b8e1-71a8cef078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TaxCatchAll" minOccurs="0"/>
                <xsd:element ref="ns2:lcf76f155ced4ddcb4097134ff3c332f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a4b22d-5f13-4c3b-ad46-fa03a0535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73d397c-480d-4149-95e5-be7ffaca68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89fcb5-de9e-443c-b8e1-71a8cef0785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d4b03811-d4e8-41da-a04d-8763e28c8f96}" ma:internalName="TaxCatchAll" ma:showField="CatchAllData" ma:web="e089fcb5-de9e-443c-b8e1-71a8cef0785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B92A1B-E2C8-44D2-B584-826C5C3485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F0CFE0-D4F8-4B22-9388-38C317DCFAC6}">
  <ds:schemaRefs>
    <ds:schemaRef ds:uri="http://schemas.microsoft.com/office/2006/metadata/properties"/>
    <ds:schemaRef ds:uri="http://schemas.microsoft.com/office/infopath/2007/PartnerControls"/>
    <ds:schemaRef ds:uri="f7a4b22d-5f13-4c3b-ad46-fa03a0535d1d"/>
    <ds:schemaRef ds:uri="e089fcb5-de9e-443c-b8e1-71a8cef0785c"/>
  </ds:schemaRefs>
</ds:datastoreItem>
</file>

<file path=customXml/itemProps3.xml><?xml version="1.0" encoding="utf-8"?>
<ds:datastoreItem xmlns:ds="http://schemas.openxmlformats.org/officeDocument/2006/customXml" ds:itemID="{7C675C86-D8FC-45FA-9719-94FB0ED3D00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a4b22d-5f13-4c3b-ad46-fa03a0535d1d"/>
    <ds:schemaRef ds:uri="e089fcb5-de9e-443c-b8e1-71a8cef0785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317</Words>
  <Application>Microsoft Office PowerPoint</Application>
  <PresentationFormat>Widescreen</PresentationFormat>
  <Paragraphs>70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Integral</vt:lpstr>
      <vt:lpstr>Covalent bonding</vt:lpstr>
      <vt:lpstr>Vocab List</vt:lpstr>
      <vt:lpstr>Learning Goal</vt:lpstr>
      <vt:lpstr>Types of bonds</vt:lpstr>
      <vt:lpstr>Remember…</vt:lpstr>
      <vt:lpstr>Why do covalent bonds form?</vt:lpstr>
      <vt:lpstr>Naming conventions – binary covalent compounds</vt:lpstr>
      <vt:lpstr>Example – Name N2O</vt:lpstr>
      <vt:lpstr>Your turn</vt:lpstr>
      <vt:lpstr>Structure of covalent compounds</vt:lpstr>
      <vt:lpstr>Lewis dot structures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1.3 – Introduction to Bonding</dc:title>
  <dc:creator>SHEPHERD, Cara (cjmck3)</dc:creator>
  <cp:lastModifiedBy>SHEPHERD, Cara (cjmck3)</cp:lastModifiedBy>
  <cp:revision>49</cp:revision>
  <dcterms:created xsi:type="dcterms:W3CDTF">2024-02-16T00:16:32Z</dcterms:created>
  <dcterms:modified xsi:type="dcterms:W3CDTF">2025-05-20T23:56:02Z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0x0101008EEFDBFE781B4740A7B4A30EA9E38D44</vt:lpwstr>
  </property>
</Properties>
</file>