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1"/>
  </p:notesMasterIdLst>
  <p:sldIdLst>
    <p:sldId id="257" r:id="rId5"/>
    <p:sldId id="258" r:id="rId6"/>
    <p:sldId id="289" r:id="rId7"/>
    <p:sldId id="290" r:id="rId8"/>
    <p:sldId id="288" r:id="rId9"/>
    <p:sldId id="285" r:id="rId10"/>
    <p:sldId id="286" r:id="rId11"/>
    <p:sldId id="260" r:id="rId12"/>
    <p:sldId id="261" r:id="rId13"/>
    <p:sldId id="29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4" r:id="rId22"/>
    <p:sldId id="297" r:id="rId23"/>
    <p:sldId id="296" r:id="rId24"/>
    <p:sldId id="292" r:id="rId25"/>
    <p:sldId id="293" r:id="rId26"/>
    <p:sldId id="295" r:id="rId27"/>
    <p:sldId id="273" r:id="rId28"/>
    <p:sldId id="269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CHARD, Conan (cxpri11)" userId="S::cxpri11@eq.edu.au::716813fe-72e0-42c3-b8af-f482817b8975" providerId="AD" clId="Web-{F89A85B2-10A8-B2B6-8888-11C5B7831A9F}"/>
    <pc:docChg chg="modSld">
      <pc:chgData name="PRICHARD, Conan (cxpri11)" userId="S::cxpri11@eq.edu.au::716813fe-72e0-42c3-b8af-f482817b8975" providerId="AD" clId="Web-{F89A85B2-10A8-B2B6-8888-11C5B7831A9F}" dt="2022-06-22T22:36:05.769" v="2" actId="20577"/>
      <pc:docMkLst>
        <pc:docMk/>
      </pc:docMkLst>
      <pc:sldChg chg="modSp">
        <pc:chgData name="PRICHARD, Conan (cxpri11)" userId="S::cxpri11@eq.edu.au::716813fe-72e0-42c3-b8af-f482817b8975" providerId="AD" clId="Web-{F89A85B2-10A8-B2B6-8888-11C5B7831A9F}" dt="2022-06-22T22:36:05.769" v="2" actId="20577"/>
        <pc:sldMkLst>
          <pc:docMk/>
          <pc:sldMk cId="3696711436" sldId="274"/>
        </pc:sldMkLst>
        <pc:spChg chg="mod">
          <ac:chgData name="PRICHARD, Conan (cxpri11)" userId="S::cxpri11@eq.edu.au::716813fe-72e0-42c3-b8af-f482817b8975" providerId="AD" clId="Web-{F89A85B2-10A8-B2B6-8888-11C5B7831A9F}" dt="2022-06-22T22:36:05.769" v="2" actId="20577"/>
          <ac:spMkLst>
            <pc:docMk/>
            <pc:sldMk cId="3696711436" sldId="274"/>
            <ac:spMk id="2" creationId="{00000000-0000-0000-0000-000000000000}"/>
          </ac:spMkLst>
        </pc:spChg>
      </pc:sldChg>
    </pc:docChg>
  </pc:docChgLst>
  <pc:docChgLst>
    <pc:chgData name="SHEPHERD, Cara (cjmck3)" userId="c1c3412e-71b4-4f4c-bffd-8e4b35a11f1a" providerId="ADAL" clId="{E191BDAA-8475-48CD-997B-67590AEA218A}"/>
    <pc:docChg chg="custSel modSld">
      <pc:chgData name="SHEPHERD, Cara (cjmck3)" userId="c1c3412e-71b4-4f4c-bffd-8e4b35a11f1a" providerId="ADAL" clId="{E191BDAA-8475-48CD-997B-67590AEA218A}" dt="2024-05-19T00:55:17.927" v="3" actId="478"/>
      <pc:docMkLst>
        <pc:docMk/>
      </pc:docMkLst>
      <pc:sldChg chg="delSp mod">
        <pc:chgData name="SHEPHERD, Cara (cjmck3)" userId="c1c3412e-71b4-4f4c-bffd-8e4b35a11f1a" providerId="ADAL" clId="{E191BDAA-8475-48CD-997B-67590AEA218A}" dt="2024-05-19T00:55:10.575" v="2" actId="478"/>
        <pc:sldMkLst>
          <pc:docMk/>
          <pc:sldMk cId="2083841377" sldId="261"/>
        </pc:sldMkLst>
        <pc:inkChg chg="del">
          <ac:chgData name="SHEPHERD, Cara (cjmck3)" userId="c1c3412e-71b4-4f4c-bffd-8e4b35a11f1a" providerId="ADAL" clId="{E191BDAA-8475-48CD-997B-67590AEA218A}" dt="2024-05-19T00:55:10.575" v="2" actId="478"/>
          <ac:inkMkLst>
            <pc:docMk/>
            <pc:sldMk cId="2083841377" sldId="261"/>
            <ac:inkMk id="2" creationId="{8E7C52AA-7588-5785-A05B-E3BE7D281FCB}"/>
          </ac:inkMkLst>
        </pc:inkChg>
      </pc:sldChg>
      <pc:sldChg chg="delSp mod">
        <pc:chgData name="SHEPHERD, Cara (cjmck3)" userId="c1c3412e-71b4-4f4c-bffd-8e4b35a11f1a" providerId="ADAL" clId="{E191BDAA-8475-48CD-997B-67590AEA218A}" dt="2024-05-19T00:55:02.609" v="0" actId="478"/>
        <pc:sldMkLst>
          <pc:docMk/>
          <pc:sldMk cId="2997305596" sldId="289"/>
        </pc:sldMkLst>
        <pc:inkChg chg="del">
          <ac:chgData name="SHEPHERD, Cara (cjmck3)" userId="c1c3412e-71b4-4f4c-bffd-8e4b35a11f1a" providerId="ADAL" clId="{E191BDAA-8475-48CD-997B-67590AEA218A}" dt="2024-05-19T00:55:02.609" v="0" actId="478"/>
          <ac:inkMkLst>
            <pc:docMk/>
            <pc:sldMk cId="2997305596" sldId="289"/>
            <ac:inkMk id="5" creationId="{F9E52234-BA93-E259-1B42-B6B94D20CBA6}"/>
          </ac:inkMkLst>
        </pc:inkChg>
      </pc:sldChg>
      <pc:sldChg chg="delSp mod">
        <pc:chgData name="SHEPHERD, Cara (cjmck3)" userId="c1c3412e-71b4-4f4c-bffd-8e4b35a11f1a" providerId="ADAL" clId="{E191BDAA-8475-48CD-997B-67590AEA218A}" dt="2024-05-19T00:55:05.848" v="1" actId="478"/>
        <pc:sldMkLst>
          <pc:docMk/>
          <pc:sldMk cId="2782448784" sldId="290"/>
        </pc:sldMkLst>
        <pc:inkChg chg="del">
          <ac:chgData name="SHEPHERD, Cara (cjmck3)" userId="c1c3412e-71b4-4f4c-bffd-8e4b35a11f1a" providerId="ADAL" clId="{E191BDAA-8475-48CD-997B-67590AEA218A}" dt="2024-05-19T00:55:05.848" v="1" actId="478"/>
          <ac:inkMkLst>
            <pc:docMk/>
            <pc:sldMk cId="2782448784" sldId="290"/>
            <ac:inkMk id="6" creationId="{19C509E8-2194-555F-3101-A1410DC0EBFB}"/>
          </ac:inkMkLst>
        </pc:inkChg>
      </pc:sldChg>
      <pc:sldChg chg="delSp mod">
        <pc:chgData name="SHEPHERD, Cara (cjmck3)" userId="c1c3412e-71b4-4f4c-bffd-8e4b35a11f1a" providerId="ADAL" clId="{E191BDAA-8475-48CD-997B-67590AEA218A}" dt="2024-05-19T00:55:17.927" v="3" actId="478"/>
        <pc:sldMkLst>
          <pc:docMk/>
          <pc:sldMk cId="1903018527" sldId="298"/>
        </pc:sldMkLst>
        <pc:inkChg chg="del">
          <ac:chgData name="SHEPHERD, Cara (cjmck3)" userId="c1c3412e-71b4-4f4c-bffd-8e4b35a11f1a" providerId="ADAL" clId="{E191BDAA-8475-48CD-997B-67590AEA218A}" dt="2024-05-19T00:55:17.927" v="3" actId="478"/>
          <ac:inkMkLst>
            <pc:docMk/>
            <pc:sldMk cId="1903018527" sldId="298"/>
            <ac:inkMk id="3" creationId="{23E67053-8FA8-C249-DD34-C6C79C3F2878}"/>
          </ac:inkMkLst>
        </pc:inkChg>
      </pc:sldChg>
    </pc:docChg>
  </pc:docChgLst>
  <pc:docChgLst>
    <pc:chgData name="PRICHARD, Conan (cxpri11)" userId="S::cxpri11@eq.edu.au::716813fe-72e0-42c3-b8af-f482817b8975" providerId="AD" clId="Web-{F78E4983-28E5-4951-BD1D-4AB93C04C576}"/>
    <pc:docChg chg="addSld modSld">
      <pc:chgData name="PRICHARD, Conan (cxpri11)" userId="S::cxpri11@eq.edu.au::716813fe-72e0-42c3-b8af-f482817b8975" providerId="AD" clId="Web-{F78E4983-28E5-4951-BD1D-4AB93C04C576}" dt="2022-06-20T03:34:05.750" v="68" actId="20577"/>
      <pc:docMkLst>
        <pc:docMk/>
      </pc:docMkLst>
      <pc:sldChg chg="delSp modSp new">
        <pc:chgData name="PRICHARD, Conan (cxpri11)" userId="S::cxpri11@eq.edu.au::716813fe-72e0-42c3-b8af-f482817b8975" providerId="AD" clId="Web-{F78E4983-28E5-4951-BD1D-4AB93C04C576}" dt="2022-06-20T03:34:05.750" v="68" actId="20577"/>
        <pc:sldMkLst>
          <pc:docMk/>
          <pc:sldMk cId="1903018527" sldId="298"/>
        </pc:sldMkLst>
        <pc:spChg chg="mod">
          <ac:chgData name="PRICHARD, Conan (cxpri11)" userId="S::cxpri11@eq.edu.au::716813fe-72e0-42c3-b8af-f482817b8975" providerId="AD" clId="Web-{F78E4983-28E5-4951-BD1D-4AB93C04C576}" dt="2022-06-20T03:32:36.310" v="17" actId="20577"/>
          <ac:spMkLst>
            <pc:docMk/>
            <pc:sldMk cId="1903018527" sldId="298"/>
            <ac:spMk id="2" creationId="{375D37B0-C35E-3F91-7FD6-62DB7A667B72}"/>
          </ac:spMkLst>
        </pc:spChg>
        <pc:spChg chg="del">
          <ac:chgData name="PRICHARD, Conan (cxpri11)" userId="S::cxpri11@eq.edu.au::716813fe-72e0-42c3-b8af-f482817b8975" providerId="AD" clId="Web-{F78E4983-28E5-4951-BD1D-4AB93C04C576}" dt="2022-06-20T03:32:41.279" v="18"/>
          <ac:spMkLst>
            <pc:docMk/>
            <pc:sldMk cId="1903018527" sldId="298"/>
            <ac:spMk id="3" creationId="{373A671C-9004-C3E7-7129-B37699227991}"/>
          </ac:spMkLst>
        </pc:spChg>
        <pc:spChg chg="mod">
          <ac:chgData name="PRICHARD, Conan (cxpri11)" userId="S::cxpri11@eq.edu.au::716813fe-72e0-42c3-b8af-f482817b8975" providerId="AD" clId="Web-{F78E4983-28E5-4951-BD1D-4AB93C04C576}" dt="2022-06-20T03:34:00.422" v="65" actId="20577"/>
          <ac:spMkLst>
            <pc:docMk/>
            <pc:sldMk cId="1903018527" sldId="298"/>
            <ac:spMk id="4" creationId="{948913D7-A6E2-3674-E1FB-4F9818867FBF}"/>
          </ac:spMkLst>
        </pc:spChg>
        <pc:spChg chg="del">
          <ac:chgData name="PRICHARD, Conan (cxpri11)" userId="S::cxpri11@eq.edu.au::716813fe-72e0-42c3-b8af-f482817b8975" providerId="AD" clId="Web-{F78E4983-28E5-4951-BD1D-4AB93C04C576}" dt="2022-06-20T03:32:42.247" v="19"/>
          <ac:spMkLst>
            <pc:docMk/>
            <pc:sldMk cId="1903018527" sldId="298"/>
            <ac:spMk id="5" creationId="{773EE7EE-7616-A05F-62CF-99FB46775176}"/>
          </ac:spMkLst>
        </pc:spChg>
        <pc:spChg chg="mod">
          <ac:chgData name="PRICHARD, Conan (cxpri11)" userId="S::cxpri11@eq.edu.au::716813fe-72e0-42c3-b8af-f482817b8975" providerId="AD" clId="Web-{F78E4983-28E5-4951-BD1D-4AB93C04C576}" dt="2022-06-20T03:34:05.750" v="68" actId="20577"/>
          <ac:spMkLst>
            <pc:docMk/>
            <pc:sldMk cId="1903018527" sldId="298"/>
            <ac:spMk id="6" creationId="{DFAAD9BC-3178-6D58-1C16-F6009AB7A78C}"/>
          </ac:spMkLst>
        </pc:spChg>
      </pc:sldChg>
    </pc:docChg>
  </pc:docChgLst>
  <pc:docChgLst>
    <pc:chgData name="SHEPHERD, Cara (cjmck3)" userId="c1c3412e-71b4-4f4c-bffd-8e4b35a11f1a" providerId="ADAL" clId="{A278C602-09B9-4446-8C3E-06A3907808A4}"/>
    <pc:docChg chg="undo custSel addSld delSld modSld">
      <pc:chgData name="SHEPHERD, Cara (cjmck3)" userId="c1c3412e-71b4-4f4c-bffd-8e4b35a11f1a" providerId="ADAL" clId="{A278C602-09B9-4446-8C3E-06A3907808A4}" dt="2025-06-10T09:50:33.198" v="117" actId="47"/>
      <pc:docMkLst>
        <pc:docMk/>
      </pc:docMkLst>
      <pc:sldChg chg="addSp delSp modSp mod">
        <pc:chgData name="SHEPHERD, Cara (cjmck3)" userId="c1c3412e-71b4-4f4c-bffd-8e4b35a11f1a" providerId="ADAL" clId="{A278C602-09B9-4446-8C3E-06A3907808A4}" dt="2025-06-10T09:47:53.083" v="21" actId="20577"/>
        <pc:sldMkLst>
          <pc:docMk/>
          <pc:sldMk cId="3870137668" sldId="257"/>
        </pc:sldMkLst>
        <pc:spChg chg="mod">
          <ac:chgData name="SHEPHERD, Cara (cjmck3)" userId="c1c3412e-71b4-4f4c-bffd-8e4b35a11f1a" providerId="ADAL" clId="{A278C602-09B9-4446-8C3E-06A3907808A4}" dt="2025-06-10T09:47:44.343" v="1" actId="27636"/>
          <ac:spMkLst>
            <pc:docMk/>
            <pc:sldMk cId="3870137668" sldId="257"/>
            <ac:spMk id="2" creationId="{00000000-0000-0000-0000-000000000000}"/>
          </ac:spMkLst>
        </pc:spChg>
        <pc:spChg chg="add mod">
          <ac:chgData name="SHEPHERD, Cara (cjmck3)" userId="c1c3412e-71b4-4f4c-bffd-8e4b35a11f1a" providerId="ADAL" clId="{A278C602-09B9-4446-8C3E-06A3907808A4}" dt="2025-06-10T09:47:53.083" v="21" actId="20577"/>
          <ac:spMkLst>
            <pc:docMk/>
            <pc:sldMk cId="3870137668" sldId="257"/>
            <ac:spMk id="4" creationId="{A99FF9D8-CF9F-4D0F-9D40-8BEED8A8013A}"/>
          </ac:spMkLst>
        </pc:spChg>
        <pc:spChg chg="del">
          <ac:chgData name="SHEPHERD, Cara (cjmck3)" userId="c1c3412e-71b4-4f4c-bffd-8e4b35a11f1a" providerId="ADAL" clId="{A278C602-09B9-4446-8C3E-06A3907808A4}" dt="2025-06-10T09:47:47.934" v="2" actId="478"/>
          <ac:spMkLst>
            <pc:docMk/>
            <pc:sldMk cId="3870137668" sldId="257"/>
            <ac:spMk id="40963" creationId="{00000000-0000-0000-0000-000000000000}"/>
          </ac:spMkLst>
        </pc:spChg>
      </pc:sldChg>
      <pc:sldChg chg="modSp mod">
        <pc:chgData name="SHEPHERD, Cara (cjmck3)" userId="c1c3412e-71b4-4f4c-bffd-8e4b35a11f1a" providerId="ADAL" clId="{A278C602-09B9-4446-8C3E-06A3907808A4}" dt="2025-06-10T09:48:11.128" v="23" actId="13926"/>
        <pc:sldMkLst>
          <pc:docMk/>
          <pc:sldMk cId="818886785" sldId="258"/>
        </pc:sldMkLst>
        <pc:spChg chg="mod">
          <ac:chgData name="SHEPHERD, Cara (cjmck3)" userId="c1c3412e-71b4-4f4c-bffd-8e4b35a11f1a" providerId="ADAL" clId="{A278C602-09B9-4446-8C3E-06A3907808A4}" dt="2025-06-10T09:48:11.128" v="23" actId="13926"/>
          <ac:spMkLst>
            <pc:docMk/>
            <pc:sldMk cId="818886785" sldId="258"/>
            <ac:spMk id="10242" creationId="{00000000-0000-0000-0000-000000000000}"/>
          </ac:spMkLst>
        </pc:spChg>
      </pc:sldChg>
      <pc:sldChg chg="modSp modAnim">
        <pc:chgData name="SHEPHERD, Cara (cjmck3)" userId="c1c3412e-71b4-4f4c-bffd-8e4b35a11f1a" providerId="ADAL" clId="{A278C602-09B9-4446-8C3E-06A3907808A4}" dt="2025-06-10T09:49:44.653" v="114" actId="20577"/>
        <pc:sldMkLst>
          <pc:docMk/>
          <pc:sldMk cId="3668992246" sldId="285"/>
        </pc:sldMkLst>
        <pc:spChg chg="mod">
          <ac:chgData name="SHEPHERD, Cara (cjmck3)" userId="c1c3412e-71b4-4f4c-bffd-8e4b35a11f1a" providerId="ADAL" clId="{A278C602-09B9-4446-8C3E-06A3907808A4}" dt="2025-06-10T09:49:44.653" v="114" actId="20577"/>
          <ac:spMkLst>
            <pc:docMk/>
            <pc:sldMk cId="3668992246" sldId="285"/>
            <ac:spMk id="2" creationId="{00000000-0000-0000-0000-000000000000}"/>
          </ac:spMkLst>
        </pc:spChg>
      </pc:sldChg>
      <pc:sldChg chg="delSp modSp mod">
        <pc:chgData name="SHEPHERD, Cara (cjmck3)" userId="c1c3412e-71b4-4f4c-bffd-8e4b35a11f1a" providerId="ADAL" clId="{A278C602-09B9-4446-8C3E-06A3907808A4}" dt="2025-06-10T09:48:57.508" v="67" actId="478"/>
        <pc:sldMkLst>
          <pc:docMk/>
          <pc:sldMk cId="2782448784" sldId="290"/>
        </pc:sldMkLst>
        <pc:spChg chg="mod">
          <ac:chgData name="SHEPHERD, Cara (cjmck3)" userId="c1c3412e-71b4-4f4c-bffd-8e4b35a11f1a" providerId="ADAL" clId="{A278C602-09B9-4446-8C3E-06A3907808A4}" dt="2025-06-10T09:48:39.143" v="64" actId="20577"/>
          <ac:spMkLst>
            <pc:docMk/>
            <pc:sldMk cId="2782448784" sldId="290"/>
            <ac:spMk id="2" creationId="{FB7F3DA5-BE90-4F7D-8488-9C6FBF0D6923}"/>
          </ac:spMkLst>
        </pc:spChg>
        <pc:spChg chg="del">
          <ac:chgData name="SHEPHERD, Cara (cjmck3)" userId="c1c3412e-71b4-4f4c-bffd-8e4b35a11f1a" providerId="ADAL" clId="{A278C602-09B9-4446-8C3E-06A3907808A4}" dt="2025-06-10T09:48:55.804" v="66" actId="478"/>
          <ac:spMkLst>
            <pc:docMk/>
            <pc:sldMk cId="2782448784" sldId="290"/>
            <ac:spMk id="5" creationId="{667E9ED7-8744-4BC3-869E-7AB7513262DF}"/>
          </ac:spMkLst>
        </pc:spChg>
        <pc:spChg chg="del">
          <ac:chgData name="SHEPHERD, Cara (cjmck3)" userId="c1c3412e-71b4-4f4c-bffd-8e4b35a11f1a" providerId="ADAL" clId="{A278C602-09B9-4446-8C3E-06A3907808A4}" dt="2025-06-10T09:48:46.209" v="65" actId="478"/>
          <ac:spMkLst>
            <pc:docMk/>
            <pc:sldMk cId="2782448784" sldId="290"/>
            <ac:spMk id="9" creationId="{F26AEDC9-2CCA-44C2-80EF-780D041D0423}"/>
          </ac:spMkLst>
        </pc:spChg>
        <pc:cxnChg chg="del">
          <ac:chgData name="SHEPHERD, Cara (cjmck3)" userId="c1c3412e-71b4-4f4c-bffd-8e4b35a11f1a" providerId="ADAL" clId="{A278C602-09B9-4446-8C3E-06A3907808A4}" dt="2025-06-10T09:48:57.508" v="67" actId="478"/>
          <ac:cxnSpMkLst>
            <pc:docMk/>
            <pc:sldMk cId="2782448784" sldId="290"/>
            <ac:cxnSpMk id="7" creationId="{8D37870F-3EB6-45E1-BA28-1B1D9E7807AD}"/>
          </ac:cxnSpMkLst>
        </pc:cxnChg>
      </pc:sldChg>
      <pc:sldChg chg="add del">
        <pc:chgData name="SHEPHERD, Cara (cjmck3)" userId="c1c3412e-71b4-4f4c-bffd-8e4b35a11f1a" providerId="ADAL" clId="{A278C602-09B9-4446-8C3E-06A3907808A4}" dt="2025-06-10T09:50:33.198" v="117" actId="47"/>
        <pc:sldMkLst>
          <pc:docMk/>
          <pc:sldMk cId="1903018527" sldId="298"/>
        </pc:sldMkLst>
      </pc:sldChg>
    </pc:docChg>
  </pc:docChgLst>
  <pc:docChgLst>
    <pc:chgData name="PRICHARD, Conan (cxpri11)" userId="716813fe-72e0-42c3-b8af-f482817b8975" providerId="ADAL" clId="{FCB395BA-3DD9-C749-99C3-03D1F1F89334}"/>
    <pc:docChg chg="custSel modSld">
      <pc:chgData name="PRICHARD, Conan (cxpri11)" userId="716813fe-72e0-42c3-b8af-f482817b8975" providerId="ADAL" clId="{FCB395BA-3DD9-C749-99C3-03D1F1F89334}" dt="2022-06-20T04:49:26.264" v="1" actId="7634"/>
      <pc:docMkLst>
        <pc:docMk/>
      </pc:docMkLst>
      <pc:sldChg chg="addSp">
        <pc:chgData name="PRICHARD, Conan (cxpri11)" userId="716813fe-72e0-42c3-b8af-f482817b8975" providerId="ADAL" clId="{FCB395BA-3DD9-C749-99C3-03D1F1F89334}" dt="2022-06-16T00:06:06.124" v="0" actId="7634"/>
        <pc:sldMkLst>
          <pc:docMk/>
          <pc:sldMk cId="2083841377" sldId="261"/>
        </pc:sldMkLst>
        <pc:inkChg chg="add">
          <ac:chgData name="PRICHARD, Conan (cxpri11)" userId="716813fe-72e0-42c3-b8af-f482817b8975" providerId="ADAL" clId="{FCB395BA-3DD9-C749-99C3-03D1F1F89334}" dt="2022-06-16T00:06:06.124" v="0" actId="7634"/>
          <ac:inkMkLst>
            <pc:docMk/>
            <pc:sldMk cId="2083841377" sldId="261"/>
            <ac:inkMk id="2" creationId="{8E7C52AA-7588-5785-A05B-E3BE7D281FCB}"/>
          </ac:inkMkLst>
        </pc:inkChg>
      </pc:sldChg>
      <pc:sldChg chg="addSp">
        <pc:chgData name="PRICHARD, Conan (cxpri11)" userId="716813fe-72e0-42c3-b8af-f482817b8975" providerId="ADAL" clId="{FCB395BA-3DD9-C749-99C3-03D1F1F89334}" dt="2022-06-16T00:06:06.124" v="0" actId="7634"/>
        <pc:sldMkLst>
          <pc:docMk/>
          <pc:sldMk cId="1900123339" sldId="262"/>
        </pc:sldMkLst>
        <pc:inkChg chg="add">
          <ac:chgData name="PRICHARD, Conan (cxpri11)" userId="716813fe-72e0-42c3-b8af-f482817b8975" providerId="ADAL" clId="{FCB395BA-3DD9-C749-99C3-03D1F1F89334}" dt="2022-06-16T00:06:06.124" v="0" actId="7634"/>
          <ac:inkMkLst>
            <pc:docMk/>
            <pc:sldMk cId="1900123339" sldId="262"/>
            <ac:inkMk id="6" creationId="{9530231B-183A-83FB-BFF8-8D92C5858631}"/>
          </ac:inkMkLst>
        </pc:inkChg>
      </pc:sldChg>
      <pc:sldChg chg="addSp">
        <pc:chgData name="PRICHARD, Conan (cxpri11)" userId="716813fe-72e0-42c3-b8af-f482817b8975" providerId="ADAL" clId="{FCB395BA-3DD9-C749-99C3-03D1F1F89334}" dt="2022-06-20T04:49:26.264" v="1" actId="7634"/>
        <pc:sldMkLst>
          <pc:docMk/>
          <pc:sldMk cId="2997305596" sldId="289"/>
        </pc:sldMkLst>
        <pc:inkChg chg="add">
          <ac:chgData name="PRICHARD, Conan (cxpri11)" userId="716813fe-72e0-42c3-b8af-f482817b8975" providerId="ADAL" clId="{FCB395BA-3DD9-C749-99C3-03D1F1F89334}" dt="2022-06-16T00:06:06.124" v="0" actId="7634"/>
          <ac:inkMkLst>
            <pc:docMk/>
            <pc:sldMk cId="2997305596" sldId="289"/>
            <ac:inkMk id="5" creationId="{F9E52234-BA93-E259-1B42-B6B94D20CBA6}"/>
          </ac:inkMkLst>
        </pc:inkChg>
        <pc:inkChg chg="add">
          <ac:chgData name="PRICHARD, Conan (cxpri11)" userId="716813fe-72e0-42c3-b8af-f482817b8975" providerId="ADAL" clId="{FCB395BA-3DD9-C749-99C3-03D1F1F89334}" dt="2022-06-20T04:49:26.264" v="1" actId="7634"/>
          <ac:inkMkLst>
            <pc:docMk/>
            <pc:sldMk cId="2997305596" sldId="289"/>
            <ac:inkMk id="7" creationId="{B780C8DD-D5CD-6B25-73D9-B206A601B4DB}"/>
          </ac:inkMkLst>
        </pc:inkChg>
      </pc:sldChg>
      <pc:sldChg chg="addSp">
        <pc:chgData name="PRICHARD, Conan (cxpri11)" userId="716813fe-72e0-42c3-b8af-f482817b8975" providerId="ADAL" clId="{FCB395BA-3DD9-C749-99C3-03D1F1F89334}" dt="2022-06-16T00:06:06.124" v="0" actId="7634"/>
        <pc:sldMkLst>
          <pc:docMk/>
          <pc:sldMk cId="2782448784" sldId="290"/>
        </pc:sldMkLst>
        <pc:inkChg chg="add">
          <ac:chgData name="PRICHARD, Conan (cxpri11)" userId="716813fe-72e0-42c3-b8af-f482817b8975" providerId="ADAL" clId="{FCB395BA-3DD9-C749-99C3-03D1F1F89334}" dt="2022-06-16T00:06:06.124" v="0" actId="7634"/>
          <ac:inkMkLst>
            <pc:docMk/>
            <pc:sldMk cId="2782448784" sldId="290"/>
            <ac:inkMk id="6" creationId="{19C509E8-2194-555F-3101-A1410DC0EBFB}"/>
          </ac:inkMkLst>
        </pc:inkChg>
      </pc:sldChg>
      <pc:sldChg chg="addSp">
        <pc:chgData name="PRICHARD, Conan (cxpri11)" userId="716813fe-72e0-42c3-b8af-f482817b8975" providerId="ADAL" clId="{FCB395BA-3DD9-C749-99C3-03D1F1F89334}" dt="2022-06-20T04:49:26.264" v="1" actId="7634"/>
        <pc:sldMkLst>
          <pc:docMk/>
          <pc:sldMk cId="1903018527" sldId="298"/>
        </pc:sldMkLst>
        <pc:inkChg chg="add">
          <ac:chgData name="PRICHARD, Conan (cxpri11)" userId="716813fe-72e0-42c3-b8af-f482817b8975" providerId="ADAL" clId="{FCB395BA-3DD9-C749-99C3-03D1F1F89334}" dt="2022-06-20T04:49:26.264" v="1" actId="7634"/>
          <ac:inkMkLst>
            <pc:docMk/>
            <pc:sldMk cId="1903018527" sldId="298"/>
            <ac:inkMk id="3" creationId="{23E67053-8FA8-C249-DD34-C6C79C3F2878}"/>
          </ac:inkMkLst>
        </pc:inkChg>
      </pc:sldChg>
    </pc:docChg>
  </pc:docChgLst>
  <pc:docChgLst>
    <pc:chgData name="PRICHARD, Conan (cxpri11)" userId="S::cxpri11@eq.edu.au::716813fe-72e0-42c3-b8af-f482817b8975" providerId="AD" clId="Web-{01DB50DD-2583-072B-E8F6-3DBE691B8A2C}"/>
    <pc:docChg chg="addSld delSld modSld">
      <pc:chgData name="PRICHARD, Conan (cxpri11)" userId="S::cxpri11@eq.edu.au::716813fe-72e0-42c3-b8af-f482817b8975" providerId="AD" clId="Web-{01DB50DD-2583-072B-E8F6-3DBE691B8A2C}" dt="2022-06-12T03:33:26.049" v="97" actId="1076"/>
      <pc:docMkLst>
        <pc:docMk/>
      </pc:docMkLst>
      <pc:sldChg chg="addSp delSp modSp">
        <pc:chgData name="PRICHARD, Conan (cxpri11)" userId="S::cxpri11@eq.edu.au::716813fe-72e0-42c3-b8af-f482817b8975" providerId="AD" clId="Web-{01DB50DD-2583-072B-E8F6-3DBE691B8A2C}" dt="2022-06-12T03:33:14.517" v="93" actId="1076"/>
        <pc:sldMkLst>
          <pc:docMk/>
          <pc:sldMk cId="3668992246" sldId="285"/>
        </pc:sldMkLst>
        <pc:spChg chg="mod">
          <ac:chgData name="PRICHARD, Conan (cxpri11)" userId="S::cxpri11@eq.edu.au::716813fe-72e0-42c3-b8af-f482817b8975" providerId="AD" clId="Web-{01DB50DD-2583-072B-E8F6-3DBE691B8A2C}" dt="2022-06-12T03:33:14.517" v="93" actId="1076"/>
          <ac:spMkLst>
            <pc:docMk/>
            <pc:sldMk cId="3668992246" sldId="285"/>
            <ac:spMk id="2" creationId="{00000000-0000-0000-0000-000000000000}"/>
          </ac:spMkLst>
        </pc:spChg>
        <pc:spChg chg="mod">
          <ac:chgData name="PRICHARD, Conan (cxpri11)" userId="S::cxpri11@eq.edu.au::716813fe-72e0-42c3-b8af-f482817b8975" providerId="AD" clId="Web-{01DB50DD-2583-072B-E8F6-3DBE691B8A2C}" dt="2022-06-12T03:31:11.952" v="20" actId="20577"/>
          <ac:spMkLst>
            <pc:docMk/>
            <pc:sldMk cId="3668992246" sldId="285"/>
            <ac:spMk id="3" creationId="{00000000-0000-0000-0000-000000000000}"/>
          </ac:spMkLst>
        </pc:spChg>
        <pc:picChg chg="add del mod">
          <ac:chgData name="PRICHARD, Conan (cxpri11)" userId="S::cxpri11@eq.edu.au::716813fe-72e0-42c3-b8af-f482817b8975" providerId="AD" clId="Web-{01DB50DD-2583-072B-E8F6-3DBE691B8A2C}" dt="2022-06-12T03:33:08.502" v="91"/>
          <ac:picMkLst>
            <pc:docMk/>
            <pc:sldMk cId="3668992246" sldId="285"/>
            <ac:picMk id="4" creationId="{5CD943CA-8C28-19EA-9E3A-E9025052B607}"/>
          </ac:picMkLst>
        </pc:picChg>
      </pc:sldChg>
      <pc:sldChg chg="addSp delSp modSp new">
        <pc:chgData name="PRICHARD, Conan (cxpri11)" userId="S::cxpri11@eq.edu.au::716813fe-72e0-42c3-b8af-f482817b8975" providerId="AD" clId="Web-{01DB50DD-2583-072B-E8F6-3DBE691B8A2C}" dt="2022-06-12T03:33:26.049" v="97" actId="1076"/>
        <pc:sldMkLst>
          <pc:docMk/>
          <pc:sldMk cId="2915888885" sldId="286"/>
        </pc:sldMkLst>
        <pc:spChg chg="del">
          <ac:chgData name="PRICHARD, Conan (cxpri11)" userId="S::cxpri11@eq.edu.au::716813fe-72e0-42c3-b8af-f482817b8975" providerId="AD" clId="Web-{01DB50DD-2583-072B-E8F6-3DBE691B8A2C}" dt="2022-06-12T03:33:21.127" v="95"/>
          <ac:spMkLst>
            <pc:docMk/>
            <pc:sldMk cId="2915888885" sldId="286"/>
            <ac:spMk id="3" creationId="{1602DBDB-79D3-D407-16A0-9DCF6568E8C8}"/>
          </ac:spMkLst>
        </pc:spChg>
        <pc:picChg chg="add mod ord">
          <ac:chgData name="PRICHARD, Conan (cxpri11)" userId="S::cxpri11@eq.edu.au::716813fe-72e0-42c3-b8af-f482817b8975" providerId="AD" clId="Web-{01DB50DD-2583-072B-E8F6-3DBE691B8A2C}" dt="2022-06-12T03:33:26.049" v="97" actId="1076"/>
          <ac:picMkLst>
            <pc:docMk/>
            <pc:sldMk cId="2915888885" sldId="286"/>
            <ac:picMk id="4" creationId="{B45A1F6A-A618-A035-24C9-A5591970988E}"/>
          </ac:picMkLst>
        </pc:picChg>
      </pc:sldChg>
    </pc:docChg>
  </pc:docChgLst>
  <pc:docChgLst>
    <pc:chgData name="PRICHARD, Conan (cxpri11)" userId="716813fe-72e0-42c3-b8af-f482817b8975" providerId="ADAL" clId="{867437A2-31C5-4BF7-BDCC-E3FAB19D8648}"/>
    <pc:docChg chg="undo custSel addSld delSld modSld sldOrd">
      <pc:chgData name="PRICHARD, Conan (cxpri11)" userId="716813fe-72e0-42c3-b8af-f482817b8975" providerId="ADAL" clId="{867437A2-31C5-4BF7-BDCC-E3FAB19D8648}" dt="2022-06-20T03:35:12.022" v="1686" actId="20577"/>
      <pc:docMkLst>
        <pc:docMk/>
      </pc:docMkLst>
      <pc:sldChg chg="modSp">
        <pc:chgData name="PRICHARD, Conan (cxpri11)" userId="716813fe-72e0-42c3-b8af-f482817b8975" providerId="ADAL" clId="{867437A2-31C5-4BF7-BDCC-E3FAB19D8648}" dt="2022-06-15T06:47:50.379" v="1156" actId="20577"/>
        <pc:sldMkLst>
          <pc:docMk/>
          <pc:sldMk cId="2016827788" sldId="260"/>
        </pc:sldMkLst>
        <pc:spChg chg="mod">
          <ac:chgData name="PRICHARD, Conan (cxpri11)" userId="716813fe-72e0-42c3-b8af-f482817b8975" providerId="ADAL" clId="{867437A2-31C5-4BF7-BDCC-E3FAB19D8648}" dt="2022-06-15T06:47:50.379" v="1156" actId="20577"/>
          <ac:spMkLst>
            <pc:docMk/>
            <pc:sldMk cId="2016827788" sldId="260"/>
            <ac:spMk id="44034" creationId="{00000000-0000-0000-0000-000000000000}"/>
          </ac:spMkLst>
        </pc:spChg>
      </pc:sldChg>
      <pc:sldChg chg="addSp modSp">
        <pc:chgData name="PRICHARD, Conan (cxpri11)" userId="716813fe-72e0-42c3-b8af-f482817b8975" providerId="ADAL" clId="{867437A2-31C5-4BF7-BDCC-E3FAB19D8648}" dt="2022-06-15T06:37:26.522" v="573" actId="20577"/>
        <pc:sldMkLst>
          <pc:docMk/>
          <pc:sldMk cId="1900123339" sldId="262"/>
        </pc:sldMkLst>
        <pc:spChg chg="add">
          <ac:chgData name="PRICHARD, Conan (cxpri11)" userId="716813fe-72e0-42c3-b8af-f482817b8975" providerId="ADAL" clId="{867437A2-31C5-4BF7-BDCC-E3FAB19D8648}" dt="2022-06-15T06:36:45.716" v="555"/>
          <ac:spMkLst>
            <pc:docMk/>
            <pc:sldMk cId="1900123339" sldId="262"/>
            <ac:spMk id="2" creationId="{4DAF2499-4476-4607-9490-BA461036A372}"/>
          </ac:spMkLst>
        </pc:spChg>
        <pc:spChg chg="mod">
          <ac:chgData name="PRICHARD, Conan (cxpri11)" userId="716813fe-72e0-42c3-b8af-f482817b8975" providerId="ADAL" clId="{867437A2-31C5-4BF7-BDCC-E3FAB19D8648}" dt="2022-06-15T06:37:26.522" v="573" actId="20577"/>
          <ac:spMkLst>
            <pc:docMk/>
            <pc:sldMk cId="1900123339" sldId="262"/>
            <ac:spMk id="46082" creationId="{00000000-0000-0000-0000-000000000000}"/>
          </ac:spMkLst>
        </pc:spChg>
        <pc:picChg chg="mod">
          <ac:chgData name="PRICHARD, Conan (cxpri11)" userId="716813fe-72e0-42c3-b8af-f482817b8975" providerId="ADAL" clId="{867437A2-31C5-4BF7-BDCC-E3FAB19D8648}" dt="2022-06-15T06:36:50.570" v="558" actId="1076"/>
          <ac:picMkLst>
            <pc:docMk/>
            <pc:sldMk cId="1900123339" sldId="262"/>
            <ac:picMk id="3" creationId="{00000000-0000-0000-0000-000000000000}"/>
          </ac:picMkLst>
        </pc:picChg>
        <pc:picChg chg="add mod">
          <ac:chgData name="PRICHARD, Conan (cxpri11)" userId="716813fe-72e0-42c3-b8af-f482817b8975" providerId="ADAL" clId="{867437A2-31C5-4BF7-BDCC-E3FAB19D8648}" dt="2022-06-15T06:37:13.177" v="563" actId="1076"/>
          <ac:picMkLst>
            <pc:docMk/>
            <pc:sldMk cId="1900123339" sldId="262"/>
            <ac:picMk id="4" creationId="{DA265447-5F0E-415F-94D3-416C41C18A0C}"/>
          </ac:picMkLst>
        </pc:picChg>
      </pc:sldChg>
      <pc:sldChg chg="addSp delSp modSp modAnim">
        <pc:chgData name="PRICHARD, Conan (cxpri11)" userId="716813fe-72e0-42c3-b8af-f482817b8975" providerId="ADAL" clId="{867437A2-31C5-4BF7-BDCC-E3FAB19D8648}" dt="2022-06-15T06:50:01.630" v="1200"/>
        <pc:sldMkLst>
          <pc:docMk/>
          <pc:sldMk cId="2931040747" sldId="263"/>
        </pc:sldMkLst>
        <pc:cxnChg chg="add mod">
          <ac:chgData name="PRICHARD, Conan (cxpri11)" userId="716813fe-72e0-42c3-b8af-f482817b8975" providerId="ADAL" clId="{867437A2-31C5-4BF7-BDCC-E3FAB19D8648}" dt="2022-06-15T06:48:13.315" v="1159" actId="14100"/>
          <ac:cxnSpMkLst>
            <pc:docMk/>
            <pc:sldMk cId="2931040747" sldId="263"/>
            <ac:cxnSpMk id="29" creationId="{77FA2480-96EE-4C6D-B7A4-106B98657658}"/>
          </ac:cxnSpMkLst>
        </pc:cxnChg>
        <pc:cxnChg chg="add del">
          <ac:chgData name="PRICHARD, Conan (cxpri11)" userId="716813fe-72e0-42c3-b8af-f482817b8975" providerId="ADAL" clId="{867437A2-31C5-4BF7-BDCC-E3FAB19D8648}" dt="2022-06-15T06:48:17.479" v="1161" actId="478"/>
          <ac:cxnSpMkLst>
            <pc:docMk/>
            <pc:sldMk cId="2931040747" sldId="263"/>
            <ac:cxnSpMk id="31" creationId="{7663EE01-22CF-46D3-8AD0-719687A51D6D}"/>
          </ac:cxnSpMkLst>
        </pc:cxnChg>
        <pc:cxnChg chg="add mod">
          <ac:chgData name="PRICHARD, Conan (cxpri11)" userId="716813fe-72e0-42c3-b8af-f482817b8975" providerId="ADAL" clId="{867437A2-31C5-4BF7-BDCC-E3FAB19D8648}" dt="2022-06-15T06:48:21.672" v="1163" actId="1076"/>
          <ac:cxnSpMkLst>
            <pc:docMk/>
            <pc:sldMk cId="2931040747" sldId="263"/>
            <ac:cxnSpMk id="33" creationId="{0B0204C8-11CF-4934-8F5E-D5B0BAFE48C1}"/>
          </ac:cxnSpMkLst>
        </pc:cxnChg>
        <pc:cxnChg chg="add mod">
          <ac:chgData name="PRICHARD, Conan (cxpri11)" userId="716813fe-72e0-42c3-b8af-f482817b8975" providerId="ADAL" clId="{867437A2-31C5-4BF7-BDCC-E3FAB19D8648}" dt="2022-06-15T06:48:25.056" v="1165" actId="1076"/>
          <ac:cxnSpMkLst>
            <pc:docMk/>
            <pc:sldMk cId="2931040747" sldId="263"/>
            <ac:cxnSpMk id="35" creationId="{8C0DC5DA-D850-4503-834E-29D485C3E76D}"/>
          </ac:cxnSpMkLst>
        </pc:cxnChg>
        <pc:cxnChg chg="add mod">
          <ac:chgData name="PRICHARD, Conan (cxpri11)" userId="716813fe-72e0-42c3-b8af-f482817b8975" providerId="ADAL" clId="{867437A2-31C5-4BF7-BDCC-E3FAB19D8648}" dt="2022-06-15T06:48:28.521" v="1167" actId="1076"/>
          <ac:cxnSpMkLst>
            <pc:docMk/>
            <pc:sldMk cId="2931040747" sldId="263"/>
            <ac:cxnSpMk id="37" creationId="{96E75EAE-E2A3-49DA-9243-47191EF11B29}"/>
          </ac:cxnSpMkLst>
        </pc:cxnChg>
        <pc:cxnChg chg="add mod">
          <ac:chgData name="PRICHARD, Conan (cxpri11)" userId="716813fe-72e0-42c3-b8af-f482817b8975" providerId="ADAL" clId="{867437A2-31C5-4BF7-BDCC-E3FAB19D8648}" dt="2022-06-15T06:48:31.960" v="1169" actId="1076"/>
          <ac:cxnSpMkLst>
            <pc:docMk/>
            <pc:sldMk cId="2931040747" sldId="263"/>
            <ac:cxnSpMk id="38" creationId="{A25D46D8-F34C-48F7-AA7B-0EB4C3B7A45E}"/>
          </ac:cxnSpMkLst>
        </pc:cxnChg>
        <pc:cxnChg chg="add mod">
          <ac:chgData name="PRICHARD, Conan (cxpri11)" userId="716813fe-72e0-42c3-b8af-f482817b8975" providerId="ADAL" clId="{867437A2-31C5-4BF7-BDCC-E3FAB19D8648}" dt="2022-06-15T06:48:36.088" v="1171" actId="1076"/>
          <ac:cxnSpMkLst>
            <pc:docMk/>
            <pc:sldMk cId="2931040747" sldId="263"/>
            <ac:cxnSpMk id="39" creationId="{CAB9DF42-22BF-4DCF-B3C8-A6E6F54D1346}"/>
          </ac:cxnSpMkLst>
        </pc:cxnChg>
        <pc:cxnChg chg="add mod">
          <ac:chgData name="PRICHARD, Conan (cxpri11)" userId="716813fe-72e0-42c3-b8af-f482817b8975" providerId="ADAL" clId="{867437A2-31C5-4BF7-BDCC-E3FAB19D8648}" dt="2022-06-15T06:48:38.616" v="1173" actId="1076"/>
          <ac:cxnSpMkLst>
            <pc:docMk/>
            <pc:sldMk cId="2931040747" sldId="263"/>
            <ac:cxnSpMk id="40" creationId="{49FA27A7-2A5A-45D1-B054-48BB5B3C0245}"/>
          </ac:cxnSpMkLst>
        </pc:cxnChg>
        <pc:cxnChg chg="add mod">
          <ac:chgData name="PRICHARD, Conan (cxpri11)" userId="716813fe-72e0-42c3-b8af-f482817b8975" providerId="ADAL" clId="{867437A2-31C5-4BF7-BDCC-E3FAB19D8648}" dt="2022-06-15T06:48:41.768" v="1175" actId="1076"/>
          <ac:cxnSpMkLst>
            <pc:docMk/>
            <pc:sldMk cId="2931040747" sldId="263"/>
            <ac:cxnSpMk id="41" creationId="{A4E8ACC9-CFDD-48B5-9C5F-A96205E6E9D6}"/>
          </ac:cxnSpMkLst>
        </pc:cxnChg>
        <pc:cxnChg chg="add mod">
          <ac:chgData name="PRICHARD, Conan (cxpri11)" userId="716813fe-72e0-42c3-b8af-f482817b8975" providerId="ADAL" clId="{867437A2-31C5-4BF7-BDCC-E3FAB19D8648}" dt="2022-06-15T06:48:45.344" v="1177" actId="1076"/>
          <ac:cxnSpMkLst>
            <pc:docMk/>
            <pc:sldMk cId="2931040747" sldId="263"/>
            <ac:cxnSpMk id="42" creationId="{713810A6-447E-43A8-B177-70DF6560407A}"/>
          </ac:cxnSpMkLst>
        </pc:cxnChg>
        <pc:cxnChg chg="add mod">
          <ac:chgData name="PRICHARD, Conan (cxpri11)" userId="716813fe-72e0-42c3-b8af-f482817b8975" providerId="ADAL" clId="{867437A2-31C5-4BF7-BDCC-E3FAB19D8648}" dt="2022-06-15T06:48:48.232" v="1179" actId="1076"/>
          <ac:cxnSpMkLst>
            <pc:docMk/>
            <pc:sldMk cId="2931040747" sldId="263"/>
            <ac:cxnSpMk id="43" creationId="{71FE3F0F-4C92-4589-AD17-B3B875CA7851}"/>
          </ac:cxnSpMkLst>
        </pc:cxnChg>
        <pc:cxnChg chg="add mod">
          <ac:chgData name="PRICHARD, Conan (cxpri11)" userId="716813fe-72e0-42c3-b8af-f482817b8975" providerId="ADAL" clId="{867437A2-31C5-4BF7-BDCC-E3FAB19D8648}" dt="2022-06-15T06:48:53.424" v="1181" actId="1076"/>
          <ac:cxnSpMkLst>
            <pc:docMk/>
            <pc:sldMk cId="2931040747" sldId="263"/>
            <ac:cxnSpMk id="44" creationId="{C9A9D7C9-9538-4FF4-B757-81F56C33D75E}"/>
          </ac:cxnSpMkLst>
        </pc:cxnChg>
        <pc:cxnChg chg="add mod">
          <ac:chgData name="PRICHARD, Conan (cxpri11)" userId="716813fe-72e0-42c3-b8af-f482817b8975" providerId="ADAL" clId="{867437A2-31C5-4BF7-BDCC-E3FAB19D8648}" dt="2022-06-15T06:48:55.936" v="1183" actId="1076"/>
          <ac:cxnSpMkLst>
            <pc:docMk/>
            <pc:sldMk cId="2931040747" sldId="263"/>
            <ac:cxnSpMk id="45" creationId="{847C0751-6449-40ED-804B-9D7EF642F244}"/>
          </ac:cxnSpMkLst>
        </pc:cxnChg>
      </pc:sldChg>
      <pc:sldChg chg="modAnim">
        <pc:chgData name="PRICHARD, Conan (cxpri11)" userId="716813fe-72e0-42c3-b8af-f482817b8975" providerId="ADAL" clId="{867437A2-31C5-4BF7-BDCC-E3FAB19D8648}" dt="2022-06-15T06:50:24.031" v="1202"/>
        <pc:sldMkLst>
          <pc:docMk/>
          <pc:sldMk cId="2339916929" sldId="264"/>
        </pc:sldMkLst>
      </pc:sldChg>
      <pc:sldChg chg="addSp modSp modAnim">
        <pc:chgData name="PRICHARD, Conan (cxpri11)" userId="716813fe-72e0-42c3-b8af-f482817b8975" providerId="ADAL" clId="{867437A2-31C5-4BF7-BDCC-E3FAB19D8648}" dt="2022-06-15T06:52:20.362" v="1312" actId="20577"/>
        <pc:sldMkLst>
          <pc:docMk/>
          <pc:sldMk cId="2794192882" sldId="265"/>
        </pc:sldMkLst>
        <pc:spChg chg="mod">
          <ac:chgData name="PRICHARD, Conan (cxpri11)" userId="716813fe-72e0-42c3-b8af-f482817b8975" providerId="ADAL" clId="{867437A2-31C5-4BF7-BDCC-E3FAB19D8648}" dt="2022-06-15T06:52:20.362" v="1312" actId="20577"/>
          <ac:spMkLst>
            <pc:docMk/>
            <pc:sldMk cId="2794192882" sldId="265"/>
            <ac:spMk id="58371" creationId="{00000000-0000-0000-0000-000000000000}"/>
          </ac:spMkLst>
        </pc:spChg>
        <pc:picChg chg="add mod">
          <ac:chgData name="PRICHARD, Conan (cxpri11)" userId="716813fe-72e0-42c3-b8af-f482817b8975" providerId="ADAL" clId="{867437A2-31C5-4BF7-BDCC-E3FAB19D8648}" dt="2022-06-15T06:51:27.786" v="1206" actId="1076"/>
          <ac:picMkLst>
            <pc:docMk/>
            <pc:sldMk cId="2794192882" sldId="265"/>
            <ac:picMk id="5122" creationId="{A33ED8D9-6A13-49F4-AC02-9B4E0A45F568}"/>
          </ac:picMkLst>
        </pc:picChg>
      </pc:sldChg>
      <pc:sldChg chg="modNotesTx">
        <pc:chgData name="PRICHARD, Conan (cxpri11)" userId="716813fe-72e0-42c3-b8af-f482817b8975" providerId="ADAL" clId="{867437A2-31C5-4BF7-BDCC-E3FAB19D8648}" dt="2022-06-15T07:06:59.168" v="1418" actId="6549"/>
        <pc:sldMkLst>
          <pc:docMk/>
          <pc:sldMk cId="202268530" sldId="269"/>
        </pc:sldMkLst>
      </pc:sldChg>
      <pc:sldChg chg="modSp modNotesTx">
        <pc:chgData name="PRICHARD, Conan (cxpri11)" userId="716813fe-72e0-42c3-b8af-f482817b8975" providerId="ADAL" clId="{867437A2-31C5-4BF7-BDCC-E3FAB19D8648}" dt="2022-06-15T07:06:55.146" v="1417" actId="6549"/>
        <pc:sldMkLst>
          <pc:docMk/>
          <pc:sldMk cId="2361997526" sldId="270"/>
        </pc:sldMkLst>
        <pc:spChg chg="mod">
          <ac:chgData name="PRICHARD, Conan (cxpri11)" userId="716813fe-72e0-42c3-b8af-f482817b8975" providerId="ADAL" clId="{867437A2-31C5-4BF7-BDCC-E3FAB19D8648}" dt="2022-06-15T06:53:45.224" v="1329" actId="20577"/>
          <ac:spMkLst>
            <pc:docMk/>
            <pc:sldMk cId="2361997526" sldId="270"/>
            <ac:spMk id="2" creationId="{00000000-0000-0000-0000-000000000000}"/>
          </ac:spMkLst>
        </pc:spChg>
      </pc:sldChg>
      <pc:sldChg chg="modSp">
        <pc:chgData name="PRICHARD, Conan (cxpri11)" userId="716813fe-72e0-42c3-b8af-f482817b8975" providerId="ADAL" clId="{867437A2-31C5-4BF7-BDCC-E3FAB19D8648}" dt="2022-06-15T06:57:51.646" v="1333" actId="1076"/>
        <pc:sldMkLst>
          <pc:docMk/>
          <pc:sldMk cId="3696711436" sldId="274"/>
        </pc:sldMkLst>
        <pc:picChg chg="mod">
          <ac:chgData name="PRICHARD, Conan (cxpri11)" userId="716813fe-72e0-42c3-b8af-f482817b8975" providerId="ADAL" clId="{867437A2-31C5-4BF7-BDCC-E3FAB19D8648}" dt="2022-06-15T06:57:51.646" v="1333" actId="1076"/>
          <ac:picMkLst>
            <pc:docMk/>
            <pc:sldMk cId="3696711436" sldId="274"/>
            <ac:picMk id="4" creationId="{00000000-0000-0000-0000-000000000000}"/>
          </ac:picMkLst>
        </pc:picChg>
      </pc:sldChg>
      <pc:sldChg chg="addSp modSp modAnim">
        <pc:chgData name="PRICHARD, Conan (cxpri11)" userId="716813fe-72e0-42c3-b8af-f482817b8975" providerId="ADAL" clId="{867437A2-31C5-4BF7-BDCC-E3FAB19D8648}" dt="2022-06-15T06:47:18.065" v="1153" actId="1076"/>
        <pc:sldMkLst>
          <pc:docMk/>
          <pc:sldMk cId="3668992246" sldId="285"/>
        </pc:sldMkLst>
        <pc:spChg chg="mod">
          <ac:chgData name="PRICHARD, Conan (cxpri11)" userId="716813fe-72e0-42c3-b8af-f482817b8975" providerId="ADAL" clId="{867437A2-31C5-4BF7-BDCC-E3FAB19D8648}" dt="2022-06-15T06:46:48.980" v="1149" actId="20577"/>
          <ac:spMkLst>
            <pc:docMk/>
            <pc:sldMk cId="3668992246" sldId="285"/>
            <ac:spMk id="3" creationId="{00000000-0000-0000-0000-000000000000}"/>
          </ac:spMkLst>
        </pc:spChg>
        <pc:picChg chg="add mod">
          <ac:chgData name="PRICHARD, Conan (cxpri11)" userId="716813fe-72e0-42c3-b8af-f482817b8975" providerId="ADAL" clId="{867437A2-31C5-4BF7-BDCC-E3FAB19D8648}" dt="2022-06-15T06:47:18.065" v="1153" actId="1076"/>
          <ac:picMkLst>
            <pc:docMk/>
            <pc:sldMk cId="3668992246" sldId="285"/>
            <ac:picMk id="4098" creationId="{1DBBF009-D50D-4C4D-AB9E-EFFBA56E3BD6}"/>
          </ac:picMkLst>
        </pc:picChg>
      </pc:sldChg>
      <pc:sldChg chg="addSp modSp add">
        <pc:chgData name="PRICHARD, Conan (cxpri11)" userId="716813fe-72e0-42c3-b8af-f482817b8975" providerId="ADAL" clId="{867437A2-31C5-4BF7-BDCC-E3FAB19D8648}" dt="2022-06-15T06:30:29.032" v="168" actId="20577"/>
        <pc:sldMkLst>
          <pc:docMk/>
          <pc:sldMk cId="2642309789" sldId="288"/>
        </pc:sldMkLst>
        <pc:spChg chg="mod">
          <ac:chgData name="PRICHARD, Conan (cxpri11)" userId="716813fe-72e0-42c3-b8af-f482817b8975" providerId="ADAL" clId="{867437A2-31C5-4BF7-BDCC-E3FAB19D8648}" dt="2022-06-15T06:29:12.156" v="18" actId="20577"/>
          <ac:spMkLst>
            <pc:docMk/>
            <pc:sldMk cId="2642309789" sldId="288"/>
            <ac:spMk id="2" creationId="{C5E1AB2B-EA9B-418A-87D1-ADB9E8C5CFB4}"/>
          </ac:spMkLst>
        </pc:spChg>
        <pc:spChg chg="mod">
          <ac:chgData name="PRICHARD, Conan (cxpri11)" userId="716813fe-72e0-42c3-b8af-f482817b8975" providerId="ADAL" clId="{867437A2-31C5-4BF7-BDCC-E3FAB19D8648}" dt="2022-06-15T06:29:49.944" v="119" actId="20577"/>
          <ac:spMkLst>
            <pc:docMk/>
            <pc:sldMk cId="2642309789" sldId="288"/>
            <ac:spMk id="3" creationId="{91184D2B-1E8A-491C-BD94-2C50DEAE2ED9}"/>
          </ac:spMkLst>
        </pc:spChg>
        <pc:spChg chg="add mod">
          <ac:chgData name="PRICHARD, Conan (cxpri11)" userId="716813fe-72e0-42c3-b8af-f482817b8975" providerId="ADAL" clId="{867437A2-31C5-4BF7-BDCC-E3FAB19D8648}" dt="2022-06-15T06:30:29.032" v="168" actId="20577"/>
          <ac:spMkLst>
            <pc:docMk/>
            <pc:sldMk cId="2642309789" sldId="288"/>
            <ac:spMk id="4" creationId="{95102DD7-BAE5-4CB0-B6B3-48D675CD5895}"/>
          </ac:spMkLst>
        </pc:spChg>
      </pc:sldChg>
      <pc:sldChg chg="addSp delSp modSp add">
        <pc:chgData name="PRICHARD, Conan (cxpri11)" userId="716813fe-72e0-42c3-b8af-f482817b8975" providerId="ADAL" clId="{867437A2-31C5-4BF7-BDCC-E3FAB19D8648}" dt="2022-06-15T06:41:41.167" v="897" actId="1076"/>
        <pc:sldMkLst>
          <pc:docMk/>
          <pc:sldMk cId="2997305596" sldId="289"/>
        </pc:sldMkLst>
        <pc:spChg chg="mod">
          <ac:chgData name="PRICHARD, Conan (cxpri11)" userId="716813fe-72e0-42c3-b8af-f482817b8975" providerId="ADAL" clId="{867437A2-31C5-4BF7-BDCC-E3FAB19D8648}" dt="2022-06-15T06:37:43.738" v="579" actId="20577"/>
          <ac:spMkLst>
            <pc:docMk/>
            <pc:sldMk cId="2997305596" sldId="289"/>
            <ac:spMk id="2" creationId="{440A18DE-9630-4315-AD0C-BF8177EB083A}"/>
          </ac:spMkLst>
        </pc:spChg>
        <pc:spChg chg="mod">
          <ac:chgData name="PRICHARD, Conan (cxpri11)" userId="716813fe-72e0-42c3-b8af-f482817b8975" providerId="ADAL" clId="{867437A2-31C5-4BF7-BDCC-E3FAB19D8648}" dt="2022-06-15T06:41:34.913" v="895" actId="27636"/>
          <ac:spMkLst>
            <pc:docMk/>
            <pc:sldMk cId="2997305596" sldId="289"/>
            <ac:spMk id="3" creationId="{CC79D045-CDC2-4307-806F-C33339D8881A}"/>
          </ac:spMkLst>
        </pc:spChg>
        <pc:spChg chg="add mod">
          <ac:chgData name="PRICHARD, Conan (cxpri11)" userId="716813fe-72e0-42c3-b8af-f482817b8975" providerId="ADAL" clId="{867437A2-31C5-4BF7-BDCC-E3FAB19D8648}" dt="2022-06-15T06:41:41.167" v="897" actId="1076"/>
          <ac:spMkLst>
            <pc:docMk/>
            <pc:sldMk cId="2997305596" sldId="289"/>
            <ac:spMk id="4" creationId="{90014AE3-2B1D-452A-A902-F18F1573DDEA}"/>
          </ac:spMkLst>
        </pc:spChg>
        <pc:spChg chg="add del">
          <ac:chgData name="PRICHARD, Conan (cxpri11)" userId="716813fe-72e0-42c3-b8af-f482817b8975" providerId="ADAL" clId="{867437A2-31C5-4BF7-BDCC-E3FAB19D8648}" dt="2022-06-15T06:41:13.986" v="889" actId="478"/>
          <ac:spMkLst>
            <pc:docMk/>
            <pc:sldMk cId="2997305596" sldId="289"/>
            <ac:spMk id="5" creationId="{BC91C6FC-1F1B-4871-87A2-1B9A10AA9A24}"/>
          </ac:spMkLst>
        </pc:spChg>
        <pc:picChg chg="add mod">
          <ac:chgData name="PRICHARD, Conan (cxpri11)" userId="716813fe-72e0-42c3-b8af-f482817b8975" providerId="ADAL" clId="{867437A2-31C5-4BF7-BDCC-E3FAB19D8648}" dt="2022-06-15T06:41:38.248" v="896" actId="14100"/>
          <ac:picMkLst>
            <pc:docMk/>
            <pc:sldMk cId="2997305596" sldId="289"/>
            <ac:picMk id="6" creationId="{2416CF74-380E-4BF2-B947-97C6AA2B48BF}"/>
          </ac:picMkLst>
        </pc:picChg>
      </pc:sldChg>
      <pc:sldChg chg="addSp delSp modSp add">
        <pc:chgData name="PRICHARD, Conan (cxpri11)" userId="716813fe-72e0-42c3-b8af-f482817b8975" providerId="ADAL" clId="{867437A2-31C5-4BF7-BDCC-E3FAB19D8648}" dt="2022-06-15T06:46:24.056" v="1116" actId="1076"/>
        <pc:sldMkLst>
          <pc:docMk/>
          <pc:sldMk cId="2782448784" sldId="290"/>
        </pc:sldMkLst>
        <pc:spChg chg="mod">
          <ac:chgData name="PRICHARD, Conan (cxpri11)" userId="716813fe-72e0-42c3-b8af-f482817b8975" providerId="ADAL" clId="{867437A2-31C5-4BF7-BDCC-E3FAB19D8648}" dt="2022-06-15T06:42:02.842" v="916" actId="20577"/>
          <ac:spMkLst>
            <pc:docMk/>
            <pc:sldMk cId="2782448784" sldId="290"/>
            <ac:spMk id="2" creationId="{FB7F3DA5-BE90-4F7D-8488-9C6FBF0D6923}"/>
          </ac:spMkLst>
        </pc:spChg>
        <pc:spChg chg="mod">
          <ac:chgData name="PRICHARD, Conan (cxpri11)" userId="716813fe-72e0-42c3-b8af-f482817b8975" providerId="ADAL" clId="{867437A2-31C5-4BF7-BDCC-E3FAB19D8648}" dt="2022-06-15T06:45:31.551" v="1089" actId="1076"/>
          <ac:spMkLst>
            <pc:docMk/>
            <pc:sldMk cId="2782448784" sldId="290"/>
            <ac:spMk id="3" creationId="{CC268F0D-2FD1-468B-9264-FFE941B0EFD2}"/>
          </ac:spMkLst>
        </pc:spChg>
        <pc:spChg chg="add mod">
          <ac:chgData name="PRICHARD, Conan (cxpri11)" userId="716813fe-72e0-42c3-b8af-f482817b8975" providerId="ADAL" clId="{867437A2-31C5-4BF7-BDCC-E3FAB19D8648}" dt="2022-06-15T06:44:34.373" v="1077" actId="20577"/>
          <ac:spMkLst>
            <pc:docMk/>
            <pc:sldMk cId="2782448784" sldId="290"/>
            <ac:spMk id="5" creationId="{667E9ED7-8744-4BC3-869E-7AB7513262DF}"/>
          </ac:spMkLst>
        </pc:spChg>
        <pc:spChg chg="add mod">
          <ac:chgData name="PRICHARD, Conan (cxpri11)" userId="716813fe-72e0-42c3-b8af-f482817b8975" providerId="ADAL" clId="{867437A2-31C5-4BF7-BDCC-E3FAB19D8648}" dt="2022-06-15T06:46:24.056" v="1116" actId="1076"/>
          <ac:spMkLst>
            <pc:docMk/>
            <pc:sldMk cId="2782448784" sldId="290"/>
            <ac:spMk id="9" creationId="{F26AEDC9-2CCA-44C2-80EF-780D041D0423}"/>
          </ac:spMkLst>
        </pc:spChg>
        <pc:picChg chg="add mod">
          <ac:chgData name="PRICHARD, Conan (cxpri11)" userId="716813fe-72e0-42c3-b8af-f482817b8975" providerId="ADAL" clId="{867437A2-31C5-4BF7-BDCC-E3FAB19D8648}" dt="2022-06-15T06:44:58.087" v="1082" actId="1076"/>
          <ac:picMkLst>
            <pc:docMk/>
            <pc:sldMk cId="2782448784" sldId="290"/>
            <ac:picMk id="4" creationId="{B3ADD5D8-9C18-45AD-B43B-7F4912032485}"/>
          </ac:picMkLst>
        </pc:picChg>
        <pc:picChg chg="add mod">
          <ac:chgData name="PRICHARD, Conan (cxpri11)" userId="716813fe-72e0-42c3-b8af-f482817b8975" providerId="ADAL" clId="{867437A2-31C5-4BF7-BDCC-E3FAB19D8648}" dt="2022-06-15T06:46:04.576" v="1097" actId="14100"/>
          <ac:picMkLst>
            <pc:docMk/>
            <pc:sldMk cId="2782448784" sldId="290"/>
            <ac:picMk id="8" creationId="{38713505-EC7E-480A-8C59-A86D736084D3}"/>
          </ac:picMkLst>
        </pc:picChg>
        <pc:picChg chg="add mod">
          <ac:chgData name="PRICHARD, Conan (cxpri11)" userId="716813fe-72e0-42c3-b8af-f482817b8975" providerId="ADAL" clId="{867437A2-31C5-4BF7-BDCC-E3FAB19D8648}" dt="2022-06-15T06:45:27.351" v="1087" actId="1076"/>
          <ac:picMkLst>
            <pc:docMk/>
            <pc:sldMk cId="2782448784" sldId="290"/>
            <ac:picMk id="3074" creationId="{FC81FF20-4C8E-4555-A4B4-909C64DC81AC}"/>
          </ac:picMkLst>
        </pc:picChg>
        <pc:picChg chg="add mod">
          <ac:chgData name="PRICHARD, Conan (cxpri11)" userId="716813fe-72e0-42c3-b8af-f482817b8975" providerId="ADAL" clId="{867437A2-31C5-4BF7-BDCC-E3FAB19D8648}" dt="2022-06-15T06:44:29.768" v="1073" actId="1076"/>
          <ac:picMkLst>
            <pc:docMk/>
            <pc:sldMk cId="2782448784" sldId="290"/>
            <ac:picMk id="3076" creationId="{1344064A-0174-4A7B-8DCE-DA8CE1473635}"/>
          </ac:picMkLst>
        </pc:picChg>
        <pc:picChg chg="add mod">
          <ac:chgData name="PRICHARD, Conan (cxpri11)" userId="716813fe-72e0-42c3-b8af-f482817b8975" providerId="ADAL" clId="{867437A2-31C5-4BF7-BDCC-E3FAB19D8648}" dt="2022-06-15T06:45:26.143" v="1086" actId="1076"/>
          <ac:picMkLst>
            <pc:docMk/>
            <pc:sldMk cId="2782448784" sldId="290"/>
            <ac:picMk id="3078" creationId="{50FCF8D1-C28C-4FDF-9B43-61A162A0AA6B}"/>
          </ac:picMkLst>
        </pc:picChg>
        <pc:picChg chg="add del">
          <ac:chgData name="PRICHARD, Conan (cxpri11)" userId="716813fe-72e0-42c3-b8af-f482817b8975" providerId="ADAL" clId="{867437A2-31C5-4BF7-BDCC-E3FAB19D8648}" dt="2022-06-15T06:45:42.478" v="1091" actId="478"/>
          <ac:picMkLst>
            <pc:docMk/>
            <pc:sldMk cId="2782448784" sldId="290"/>
            <ac:picMk id="3080" creationId="{727ECA15-F191-425F-8CD6-563001CD0033}"/>
          </ac:picMkLst>
        </pc:picChg>
        <pc:picChg chg="add del">
          <ac:chgData name="PRICHARD, Conan (cxpri11)" userId="716813fe-72e0-42c3-b8af-f482817b8975" providerId="ADAL" clId="{867437A2-31C5-4BF7-BDCC-E3FAB19D8648}" dt="2022-06-15T06:45:46.078" v="1093" actId="478"/>
          <ac:picMkLst>
            <pc:docMk/>
            <pc:sldMk cId="2782448784" sldId="290"/>
            <ac:picMk id="3082" creationId="{AB7FB006-7EAC-4C14-BD9C-E2188E00ABDB}"/>
          </ac:picMkLst>
        </pc:picChg>
        <pc:cxnChg chg="add mod">
          <ac:chgData name="PRICHARD, Conan (cxpri11)" userId="716813fe-72e0-42c3-b8af-f482817b8975" providerId="ADAL" clId="{867437A2-31C5-4BF7-BDCC-E3FAB19D8648}" dt="2022-06-15T06:44:54.817" v="1081" actId="1582"/>
          <ac:cxnSpMkLst>
            <pc:docMk/>
            <pc:sldMk cId="2782448784" sldId="290"/>
            <ac:cxnSpMk id="7" creationId="{8D37870F-3EB6-45E1-BA28-1B1D9E7807AD}"/>
          </ac:cxnSpMkLst>
        </pc:cxnChg>
      </pc:sldChg>
      <pc:sldChg chg="add">
        <pc:chgData name="PRICHARD, Conan (cxpri11)" userId="716813fe-72e0-42c3-b8af-f482817b8975" providerId="ADAL" clId="{867437A2-31C5-4BF7-BDCC-E3FAB19D8648}" dt="2022-06-15T06:47:43.227" v="1154"/>
        <pc:sldMkLst>
          <pc:docMk/>
          <pc:sldMk cId="588362841" sldId="291"/>
        </pc:sldMkLst>
      </pc:sldChg>
      <pc:sldChg chg="addSp delSp modSp add">
        <pc:chgData name="PRICHARD, Conan (cxpri11)" userId="716813fe-72e0-42c3-b8af-f482817b8975" providerId="ADAL" clId="{867437A2-31C5-4BF7-BDCC-E3FAB19D8648}" dt="2022-06-15T07:02:24.918" v="1385" actId="1076"/>
        <pc:sldMkLst>
          <pc:docMk/>
          <pc:sldMk cId="3373832347" sldId="292"/>
        </pc:sldMkLst>
        <pc:spChg chg="del mod">
          <ac:chgData name="PRICHARD, Conan (cxpri11)" userId="716813fe-72e0-42c3-b8af-f482817b8975" providerId="ADAL" clId="{867437A2-31C5-4BF7-BDCC-E3FAB19D8648}" dt="2022-06-15T07:02:05.222" v="1367" actId="478"/>
          <ac:spMkLst>
            <pc:docMk/>
            <pc:sldMk cId="3373832347" sldId="292"/>
            <ac:spMk id="2" creationId="{FC7ADF39-4354-48AF-B576-1AA78258B04D}"/>
          </ac:spMkLst>
        </pc:spChg>
        <pc:spChg chg="del">
          <ac:chgData name="PRICHARD, Conan (cxpri11)" userId="716813fe-72e0-42c3-b8af-f482817b8975" providerId="ADAL" clId="{867437A2-31C5-4BF7-BDCC-E3FAB19D8648}" dt="2022-06-15T07:00:31.534" v="1351" actId="478"/>
          <ac:spMkLst>
            <pc:docMk/>
            <pc:sldMk cId="3373832347" sldId="292"/>
            <ac:spMk id="3" creationId="{D8569C0F-1867-4605-84FE-96982B3DA322}"/>
          </ac:spMkLst>
        </pc:spChg>
        <pc:spChg chg="add del">
          <ac:chgData name="PRICHARD, Conan (cxpri11)" userId="716813fe-72e0-42c3-b8af-f482817b8975" providerId="ADAL" clId="{867437A2-31C5-4BF7-BDCC-E3FAB19D8648}" dt="2022-06-15T07:00:15.058" v="1350" actId="478"/>
          <ac:spMkLst>
            <pc:docMk/>
            <pc:sldMk cId="3373832347" sldId="292"/>
            <ac:spMk id="4" creationId="{73855E15-6E79-4676-AFF1-CF38BC0E1972}"/>
          </ac:spMkLst>
        </pc:spChg>
        <pc:spChg chg="add del mod">
          <ac:chgData name="PRICHARD, Conan (cxpri11)" userId="716813fe-72e0-42c3-b8af-f482817b8975" providerId="ADAL" clId="{867437A2-31C5-4BF7-BDCC-E3FAB19D8648}" dt="2022-06-15T07:02:07.205" v="1368" actId="478"/>
          <ac:spMkLst>
            <pc:docMk/>
            <pc:sldMk cId="3373832347" sldId="292"/>
            <ac:spMk id="7" creationId="{73CCB443-E4F6-40AA-8E7B-68F361B6BC4E}"/>
          </ac:spMkLst>
        </pc:spChg>
        <pc:spChg chg="add mod">
          <ac:chgData name="PRICHARD, Conan (cxpri11)" userId="716813fe-72e0-42c3-b8af-f482817b8975" providerId="ADAL" clId="{867437A2-31C5-4BF7-BDCC-E3FAB19D8648}" dt="2022-06-15T07:02:24.918" v="1385" actId="1076"/>
          <ac:spMkLst>
            <pc:docMk/>
            <pc:sldMk cId="3373832347" sldId="292"/>
            <ac:spMk id="8" creationId="{7618C899-DB2B-4F96-8BAF-F55438EAA826}"/>
          </ac:spMkLst>
        </pc:spChg>
        <pc:picChg chg="add mod">
          <ac:chgData name="PRICHARD, Conan (cxpri11)" userId="716813fe-72e0-42c3-b8af-f482817b8975" providerId="ADAL" clId="{867437A2-31C5-4BF7-BDCC-E3FAB19D8648}" dt="2022-06-15T07:02:14.902" v="1375" actId="1076"/>
          <ac:picMkLst>
            <pc:docMk/>
            <pc:sldMk cId="3373832347" sldId="292"/>
            <ac:picMk id="5" creationId="{D93380E6-7F37-4077-970E-A68094F80565}"/>
          </ac:picMkLst>
        </pc:picChg>
        <pc:picChg chg="add mod">
          <ac:chgData name="PRICHARD, Conan (cxpri11)" userId="716813fe-72e0-42c3-b8af-f482817b8975" providerId="ADAL" clId="{867437A2-31C5-4BF7-BDCC-E3FAB19D8648}" dt="2022-06-15T07:02:17.141" v="1376" actId="1076"/>
          <ac:picMkLst>
            <pc:docMk/>
            <pc:sldMk cId="3373832347" sldId="292"/>
            <ac:picMk id="6148" creationId="{BC8A99BD-1108-4692-8986-9C6AEFB4E491}"/>
          </ac:picMkLst>
        </pc:picChg>
      </pc:sldChg>
      <pc:sldChg chg="addSp delSp modSp add">
        <pc:chgData name="PRICHARD, Conan (cxpri11)" userId="716813fe-72e0-42c3-b8af-f482817b8975" providerId="ADAL" clId="{867437A2-31C5-4BF7-BDCC-E3FAB19D8648}" dt="2022-06-15T07:02:34.185" v="1388" actId="478"/>
        <pc:sldMkLst>
          <pc:docMk/>
          <pc:sldMk cId="3481008747" sldId="293"/>
        </pc:sldMkLst>
        <pc:spChg chg="del">
          <ac:chgData name="PRICHARD, Conan (cxpri11)" userId="716813fe-72e0-42c3-b8af-f482817b8975" providerId="ADAL" clId="{867437A2-31C5-4BF7-BDCC-E3FAB19D8648}" dt="2022-06-15T07:02:34.185" v="1388" actId="478"/>
          <ac:spMkLst>
            <pc:docMk/>
            <pc:sldMk cId="3481008747" sldId="293"/>
            <ac:spMk id="2" creationId="{CA605B37-6064-4B42-AE6F-F646146701EE}"/>
          </ac:spMkLst>
        </pc:spChg>
        <pc:spChg chg="del">
          <ac:chgData name="PRICHARD, Conan (cxpri11)" userId="716813fe-72e0-42c3-b8af-f482817b8975" providerId="ADAL" clId="{867437A2-31C5-4BF7-BDCC-E3FAB19D8648}" dt="2022-06-15T07:02:32.837" v="1387" actId="478"/>
          <ac:spMkLst>
            <pc:docMk/>
            <pc:sldMk cId="3481008747" sldId="293"/>
            <ac:spMk id="3" creationId="{B90BA27B-C472-42BD-A036-DBE2DCFAC1E7}"/>
          </ac:spMkLst>
        </pc:spChg>
        <pc:picChg chg="add mod">
          <ac:chgData name="PRICHARD, Conan (cxpri11)" userId="716813fe-72e0-42c3-b8af-f482817b8975" providerId="ADAL" clId="{867437A2-31C5-4BF7-BDCC-E3FAB19D8648}" dt="2022-06-15T07:02:31.270" v="1386" actId="1076"/>
          <ac:picMkLst>
            <pc:docMk/>
            <pc:sldMk cId="3481008747" sldId="293"/>
            <ac:picMk id="7170" creationId="{665FE79B-9F71-4DE9-B7FC-74C14CEA012F}"/>
          </ac:picMkLst>
        </pc:picChg>
      </pc:sldChg>
      <pc:sldChg chg="addSp delSp modSp add">
        <pc:chgData name="PRICHARD, Conan (cxpri11)" userId="716813fe-72e0-42c3-b8af-f482817b8975" providerId="ADAL" clId="{867437A2-31C5-4BF7-BDCC-E3FAB19D8648}" dt="2022-06-15T07:04:04.758" v="1415" actId="1076"/>
        <pc:sldMkLst>
          <pc:docMk/>
          <pc:sldMk cId="2409346968" sldId="295"/>
        </pc:sldMkLst>
        <pc:spChg chg="del">
          <ac:chgData name="PRICHARD, Conan (cxpri11)" userId="716813fe-72e0-42c3-b8af-f482817b8975" providerId="ADAL" clId="{867437A2-31C5-4BF7-BDCC-E3FAB19D8648}" dt="2022-06-15T07:02:38.265" v="1390" actId="478"/>
          <ac:spMkLst>
            <pc:docMk/>
            <pc:sldMk cId="2409346968" sldId="295"/>
            <ac:spMk id="2" creationId="{8DDAE084-F8E8-4A78-82FA-BDB9D2A6827D}"/>
          </ac:spMkLst>
        </pc:spChg>
        <pc:spChg chg="del">
          <ac:chgData name="PRICHARD, Conan (cxpri11)" userId="716813fe-72e0-42c3-b8af-f482817b8975" providerId="ADAL" clId="{867437A2-31C5-4BF7-BDCC-E3FAB19D8648}" dt="2022-06-15T07:02:39.757" v="1391" actId="478"/>
          <ac:spMkLst>
            <pc:docMk/>
            <pc:sldMk cId="2409346968" sldId="295"/>
            <ac:spMk id="3" creationId="{20395ADD-245A-47DB-A99A-FCFE559F0623}"/>
          </ac:spMkLst>
        </pc:spChg>
        <pc:spChg chg="add del">
          <ac:chgData name="PRICHARD, Conan (cxpri11)" userId="716813fe-72e0-42c3-b8af-f482817b8975" providerId="ADAL" clId="{867437A2-31C5-4BF7-BDCC-E3FAB19D8648}" dt="2022-06-15T07:03:28.070" v="1396" actId="478"/>
          <ac:spMkLst>
            <pc:docMk/>
            <pc:sldMk cId="2409346968" sldId="295"/>
            <ac:spMk id="4" creationId="{D63CB521-7EE2-4B58-83E3-5B6AA15DCA77}"/>
          </ac:spMkLst>
        </pc:spChg>
        <pc:spChg chg="add del">
          <ac:chgData name="PRICHARD, Conan (cxpri11)" userId="716813fe-72e0-42c3-b8af-f482817b8975" providerId="ADAL" clId="{867437A2-31C5-4BF7-BDCC-E3FAB19D8648}" dt="2022-06-15T07:03:36.082" v="1398" actId="478"/>
          <ac:spMkLst>
            <pc:docMk/>
            <pc:sldMk cId="2409346968" sldId="295"/>
            <ac:spMk id="5" creationId="{65A531C5-731B-4384-88B6-CAC33C247FEF}"/>
          </ac:spMkLst>
        </pc:spChg>
        <pc:spChg chg="add mod">
          <ac:chgData name="PRICHARD, Conan (cxpri11)" userId="716813fe-72e0-42c3-b8af-f482817b8975" providerId="ADAL" clId="{867437A2-31C5-4BF7-BDCC-E3FAB19D8648}" dt="2022-06-15T07:04:04.758" v="1415" actId="1076"/>
          <ac:spMkLst>
            <pc:docMk/>
            <pc:sldMk cId="2409346968" sldId="295"/>
            <ac:spMk id="7" creationId="{69F17AF3-A39E-4723-9E45-07ECDF3A9C58}"/>
          </ac:spMkLst>
        </pc:spChg>
        <pc:picChg chg="add mod">
          <ac:chgData name="PRICHARD, Conan (cxpri11)" userId="716813fe-72e0-42c3-b8af-f482817b8975" providerId="ADAL" clId="{867437A2-31C5-4BF7-BDCC-E3FAB19D8648}" dt="2022-06-15T07:03:55.319" v="1402" actId="1076"/>
          <ac:picMkLst>
            <pc:docMk/>
            <pc:sldMk cId="2409346968" sldId="295"/>
            <ac:picMk id="6" creationId="{9403A16F-3F1F-43E6-9CFB-8497B6B11CE7}"/>
          </ac:picMkLst>
        </pc:picChg>
        <pc:picChg chg="add del mod">
          <ac:chgData name="PRICHARD, Conan (cxpri11)" userId="716813fe-72e0-42c3-b8af-f482817b8975" providerId="ADAL" clId="{867437A2-31C5-4BF7-BDCC-E3FAB19D8648}" dt="2022-06-15T07:02:59.076" v="1394" actId="478"/>
          <ac:picMkLst>
            <pc:docMk/>
            <pc:sldMk cId="2409346968" sldId="295"/>
            <ac:picMk id="8194" creationId="{2B7393A5-62D9-47CA-A314-267440E37C4D}"/>
          </ac:picMkLst>
        </pc:picChg>
      </pc:sldChg>
      <pc:sldChg chg="addSp delSp modSp add">
        <pc:chgData name="PRICHARD, Conan (cxpri11)" userId="716813fe-72e0-42c3-b8af-f482817b8975" providerId="ADAL" clId="{867437A2-31C5-4BF7-BDCC-E3FAB19D8648}" dt="2022-06-15T07:10:38.943" v="1659" actId="1076"/>
        <pc:sldMkLst>
          <pc:docMk/>
          <pc:sldMk cId="1134885106" sldId="296"/>
        </pc:sldMkLst>
        <pc:spChg chg="mod">
          <ac:chgData name="PRICHARD, Conan (cxpri11)" userId="716813fe-72e0-42c3-b8af-f482817b8975" providerId="ADAL" clId="{867437A2-31C5-4BF7-BDCC-E3FAB19D8648}" dt="2022-06-15T07:07:16.097" v="1439" actId="20577"/>
          <ac:spMkLst>
            <pc:docMk/>
            <pc:sldMk cId="1134885106" sldId="296"/>
            <ac:spMk id="2" creationId="{06F88FC3-7A33-474E-B4F6-033C6010F649}"/>
          </ac:spMkLst>
        </pc:spChg>
        <pc:spChg chg="mod">
          <ac:chgData name="PRICHARD, Conan (cxpri11)" userId="716813fe-72e0-42c3-b8af-f482817b8975" providerId="ADAL" clId="{867437A2-31C5-4BF7-BDCC-E3FAB19D8648}" dt="2022-06-15T07:10:17.256" v="1652" actId="20577"/>
          <ac:spMkLst>
            <pc:docMk/>
            <pc:sldMk cId="1134885106" sldId="296"/>
            <ac:spMk id="3" creationId="{E38F1649-AB9F-4BFD-A92E-3CA1A5C92915}"/>
          </ac:spMkLst>
        </pc:spChg>
        <pc:picChg chg="add mod">
          <ac:chgData name="PRICHARD, Conan (cxpri11)" userId="716813fe-72e0-42c3-b8af-f482817b8975" providerId="ADAL" clId="{867437A2-31C5-4BF7-BDCC-E3FAB19D8648}" dt="2022-06-15T07:10:21.647" v="1655" actId="1076"/>
          <ac:picMkLst>
            <pc:docMk/>
            <pc:sldMk cId="1134885106" sldId="296"/>
            <ac:picMk id="9218" creationId="{07712716-D1B2-4507-80F5-225D9FD453F9}"/>
          </ac:picMkLst>
        </pc:picChg>
        <pc:picChg chg="add del mod">
          <ac:chgData name="PRICHARD, Conan (cxpri11)" userId="716813fe-72e0-42c3-b8af-f482817b8975" providerId="ADAL" clId="{867437A2-31C5-4BF7-BDCC-E3FAB19D8648}" dt="2022-06-15T07:10:06.395" v="1644" actId="478"/>
          <ac:picMkLst>
            <pc:docMk/>
            <pc:sldMk cId="1134885106" sldId="296"/>
            <ac:picMk id="9220" creationId="{43362A11-EB44-437D-92BE-121B81DA71A7}"/>
          </ac:picMkLst>
        </pc:picChg>
        <pc:picChg chg="add mod">
          <ac:chgData name="PRICHARD, Conan (cxpri11)" userId="716813fe-72e0-42c3-b8af-f482817b8975" providerId="ADAL" clId="{867437A2-31C5-4BF7-BDCC-E3FAB19D8648}" dt="2022-06-15T07:10:38.943" v="1659" actId="1076"/>
          <ac:picMkLst>
            <pc:docMk/>
            <pc:sldMk cId="1134885106" sldId="296"/>
            <ac:picMk id="9222" creationId="{1E5EA903-E05F-4B78-8B8D-47212CD3B5D9}"/>
          </ac:picMkLst>
        </pc:picChg>
      </pc:sldChg>
      <pc:sldChg chg="delSp modSp add ord">
        <pc:chgData name="PRICHARD, Conan (cxpri11)" userId="716813fe-72e0-42c3-b8af-f482817b8975" providerId="ADAL" clId="{867437A2-31C5-4BF7-BDCC-E3FAB19D8648}" dt="2022-06-15T07:10:04.286" v="1643" actId="478"/>
        <pc:sldMkLst>
          <pc:docMk/>
          <pc:sldMk cId="3114552055" sldId="297"/>
        </pc:sldMkLst>
        <pc:spChg chg="mod">
          <ac:chgData name="PRICHARD, Conan (cxpri11)" userId="716813fe-72e0-42c3-b8af-f482817b8975" providerId="ADAL" clId="{867437A2-31C5-4BF7-BDCC-E3FAB19D8648}" dt="2022-06-15T07:10:03.844" v="1642" actId="20577"/>
          <ac:spMkLst>
            <pc:docMk/>
            <pc:sldMk cId="3114552055" sldId="297"/>
            <ac:spMk id="3" creationId="{E38F1649-AB9F-4BFD-A92E-3CA1A5C92915}"/>
          </ac:spMkLst>
        </pc:spChg>
        <pc:picChg chg="del">
          <ac:chgData name="PRICHARD, Conan (cxpri11)" userId="716813fe-72e0-42c3-b8af-f482817b8975" providerId="ADAL" clId="{867437A2-31C5-4BF7-BDCC-E3FAB19D8648}" dt="2022-06-15T07:10:04.286" v="1643" actId="478"/>
          <ac:picMkLst>
            <pc:docMk/>
            <pc:sldMk cId="3114552055" sldId="297"/>
            <ac:picMk id="9218" creationId="{07712716-D1B2-4507-80F5-225D9FD453F9}"/>
          </ac:picMkLst>
        </pc:picChg>
        <pc:picChg chg="mod">
          <ac:chgData name="PRICHARD, Conan (cxpri11)" userId="716813fe-72e0-42c3-b8af-f482817b8975" providerId="ADAL" clId="{867437A2-31C5-4BF7-BDCC-E3FAB19D8648}" dt="2022-06-15T07:09:58.783" v="1640" actId="1076"/>
          <ac:picMkLst>
            <pc:docMk/>
            <pc:sldMk cId="3114552055" sldId="297"/>
            <ac:picMk id="9220" creationId="{43362A11-EB44-437D-92BE-121B81DA71A7}"/>
          </ac:picMkLst>
        </pc:picChg>
      </pc:sldChg>
      <pc:sldChg chg="modSp">
        <pc:chgData name="PRICHARD, Conan (cxpri11)" userId="716813fe-72e0-42c3-b8af-f482817b8975" providerId="ADAL" clId="{867437A2-31C5-4BF7-BDCC-E3FAB19D8648}" dt="2022-06-20T03:35:12.022" v="1686" actId="20577"/>
        <pc:sldMkLst>
          <pc:docMk/>
          <pc:sldMk cId="1903018527" sldId="298"/>
        </pc:sldMkLst>
        <pc:spChg chg="mod">
          <ac:chgData name="PRICHARD, Conan (cxpri11)" userId="716813fe-72e0-42c3-b8af-f482817b8975" providerId="ADAL" clId="{867437A2-31C5-4BF7-BDCC-E3FAB19D8648}" dt="2022-06-20T03:35:09.026" v="1682" actId="27636"/>
          <ac:spMkLst>
            <pc:docMk/>
            <pc:sldMk cId="1903018527" sldId="298"/>
            <ac:spMk id="4" creationId="{948913D7-A6E2-3674-E1FB-4F9818867FBF}"/>
          </ac:spMkLst>
        </pc:spChg>
        <pc:spChg chg="mod">
          <ac:chgData name="PRICHARD, Conan (cxpri11)" userId="716813fe-72e0-42c3-b8af-f482817b8975" providerId="ADAL" clId="{867437A2-31C5-4BF7-BDCC-E3FAB19D8648}" dt="2022-06-20T03:35:12.022" v="1686" actId="20577"/>
          <ac:spMkLst>
            <pc:docMk/>
            <pc:sldMk cId="1903018527" sldId="298"/>
            <ac:spMk id="6" creationId="{DFAAD9BC-3178-6D58-1C16-F6009AB7A78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04:49:28.5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18974 13120 8160,'-21'-3'0,"4"0"0,6-1 0,6 1 0,3 1 0,-1-4 0,-6 1 0,0-4 0</inkml:trace>
  <inkml:trace contextRef="#ctx0" brushRef="#br0" timeOffset="1">18654 12454 7569,'5'-4'-206,"3"8"0,-3 2 0,0 7 0,0 4 0,0 3 0,-1 3 0,0 2 493,-2 1-187,-1 4 1,-2-2 0,-2 1-1,-3-1 1,-3-3 0,-2 0-1,-4-1 1,-1 0 73,-1-1 0,-1-3 0,-3 0 1,-1-3-1,-1-3 0,1-5 0,1-3 1,1-2-1,0-3-158,-1-3 0,4-7 0,4-5 0,0-4 0,3-5 0,1-2 0,3-1-104,3 0 1,3 2 0,3-5 0,4 1 0,3 0 0,2 0 27,1 3 0,2 0 0,2 5 0,1 2 0,2 2 0,1 5 0,1 2 272,2 3 1,4 4 0,1 8 0,-2 6 0,-2 4-1,-3 5 1,-1 4-171,-2 3 0,-5 2 1,-2-3-1,-3 1 0,-4-1 1,-3 0-1,-4 0 1,-4 2 74,-5 3 0,-5-4 0,-6 3 0,-2-3 0,-3-3 0,-1-2-93,-2-2 1,2-8-1,-3-4 1,2-6 0,2-6-1,2-7 1,3-5-631,0-5 405,2-7 0,7-3 0,1-8 0,4 1 1,2-1-1,3 1 0,3-1 0,4 1 1,4-1 155,2 2 0,8 1 1,0 5-1,1 4 1,3 5-1,3 3 396,3 4 1,6 5 0,-1 6 0,0 4 0,0 5-266,1 6 0,-6 7 0,-3 4 0,-4 3 1,-5 2-1,-4 0-148,-5 0 0,-4 2 0,-3-1 0,-4-1 0,-5-1 202,-4-1 1,-10 2 0,-1-2 0,-2-2 0,-3-2-82,-1-6 1,1-1-1,-2-6 1,2-4-1,2-3 1,2-3-226,2-2 0,3-9 1,1-5-1,4-2 0,4-2-351,5-2 1,2-2-1,6-1 517,3 0 0,5 0 0,7 0 0</inkml:trace>
  <inkml:trace contextRef="#ctx0" brushRef="#br0" timeOffset="2">25755 12558 8055,'4'-9'0,"1"1"0,3 0 0,2 1 0,1 2 0,3 2 0,3-2-31,0 1 0,2-2 1,0 3-1,1 2 0,0 0 1,0 1-1,1 0 0,-3 0 21,-3 0 0,1 3 1,-4 3-1,0 2 1,-2 0 143,-2 1 0,-2 3 0,0 0 0,-1 2 0,-1 1-132,-2 1 1,-1 2 0,-2-1 0,-2 0 0,-3 1 34,-1-1-37,-6 0 0,2 0 1,-3 0-1,-1-2 1,-2-1-11,0-2 1,-3 0 0,0-4 0,-1 1 0,1 0 53,0-1 0,-4 0 0,2-2 0,-1-3 0,1-3 407,1 0-314,1-3 0,2-2 1,1-5-1,1-1 1,1-3-26,4 1 0,4-4 1,2 4-1,1-1 0,3 0-211,3 2 1,3-1-1,5 2 1,2-3-1,4 0-1970,4-1 1785,0 1 1,0-4 283,0-3 0,4-1 0,-2-4 0</inkml:trace>
  <inkml:trace contextRef="#ctx0" brushRef="#br0" timeOffset="3">26680 12766 8099,'0'-14'59,"-3"-1"1,0 2 0,2 1-1,1-1 245,2 3 1,3-4-1,4 1 1,0-1-241,-1 3 0,5 0 0,0 2 0,2-1 0,-2 3-113,-1 3 0,4-2 1,-2 3-1,3 1 0,-1 2-120,-2 3 0,0 2-66,-3 3 0,2 2 0,1 1 135,-2 0 0,-3 3 0,0-1 1,-1 0-1,-2 3 46,0 0 1,-3-1 0,2-1 0,-1 1-1,-2 2 149,-1 0 1,-1-1-1,-1 0 1,-2-2 0,-2 1 173,0 2 1,-3 0-231,-1 0 1,-1-2-1,-3-2-21,0 0 1,-1 1 0,1-2 0,0-1 0,-2 0 0,-2-2-78,0-1 0,0-5 0,-1 0 0,1-2 62,0-1 1,-1 0 0,1-1 0,0-2 0,1-3 23,1-1 0,0-6-28,3-1 1,2-3 0,3-1 0,2-1-49,1-1 1,1-3 0,3 2 0,1 2-82,2 1 1,2 1 0,4 0-1,0 3 1,2 1-12,0 1 1,5 2-1,-2-1 1,3 1 140,0 1 0,4-3 0,1-1 0</inkml:trace>
  <inkml:trace contextRef="#ctx0" brushRef="#br0" timeOffset="4">26957 12472 8274,'-6'-9'-40,"1"0"1,2 1 0,1-1 220,1 0 0,1 4 0,1-1-85,2-1 0,0-1 0,4 1 0,-1 0 0,1 1-49,0 0 1,5 1 0,-1-1 0,1 0 0,-1 0-1,2 2-61,0 0 1,-1-2 0,1 3 0,1 1 0,-2 2-72,1 3 0,1 1 0,-1 3 0,-1-1 0,1 3 102,-3 2 1,0 0-1,-2-1 1,0 0 1,-2 2 0,1 3 1,-4 0-1,-1 1 1,1 1 27,0 1 0,0-1-79,-3 0 0,-4 0 0,-1 1 1,-1-1-103,-3 0 0,1 1 0,-5-1 0,-1-1 0,1 0 84,-2-2 0,-2-3 1,0 0-1,-1-2 1,-1-3 82,-2-4 1,1-1 0,3-2 0,0-1 258,-1-4 0,1-6-64,0-2 1,2-6-1,3-3 1,1-3-116,4-3 1,4 2-1,0-2 1,3 2-1,4 2-502,4 2 1,1 3 0,3 5-1,1 1 217,1 2 1,0 0 0,1 3 0,2 1 171,3-1 0,4 1 0,-2-1 0</inkml:trace>
  <inkml:trace contextRef="#ctx0" brushRef="#br0" timeOffset="5">26282 11909 8288,'-1'-8'46,"-1"-1"1,1 3 0,-2 1 0,2-2 0,2-1 110,2 0 0,-2-1 1,5 0-1,2 0 1,3-2-1,2 0 1,1 0-290,1 1 0,-1-1 0,4-1 0,-1 2 0,0 0 1,0 1 138,1 1 0,0 2 0,1 1 0,2 1 0,0 3 26,1 0 0,-1 1 0,-2 0 1,2 0-43,1 0 0,0 1 0,2 0 0,-2 3 0,0 1 0,-3 2 24,-1 0 0,-2 2 0,0 1 0,-3 0 1,0 3-1,-3 0 57,0 3 1,-2 0 0,-3 1-1,-2 2-73,-2 1 1,-1-1-1,0 3 1,0-1-1,-1-1 2,-2 1-67,2-2 1,-7 5-1,0-3 1,-3 1-1,0 2-5,-2 1 1,0-2-1,-4 0 1,-1 0-1,1-1 22,0-2 0,-3 1 0,-1-3 30,2-2 1,-3 0 0,0 0 0,-1-1 0,0-1-1,-1-2 1,-1-1 78,-1-2 0,3-4 0,0-2 0,0-2 1,0-3 92,0-4 0,0-1 1,-2-10-1,2-3 1,2-4-154,3-6 1,4 0-1,0-4 1,3-2-41,3 1 1,3 2 0,5 3 0,1 3 0,2 2-1,4 2-6,3 3 0,3 0 0,3 7 0,0-1 1,4 3-280,1 1 1,1 1-1,2 1 325,-1-1 0,0-3 0,3-2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03:46:55.746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18951 11129 7708,'-6'-11'288,"1"0"0,-3 7 0,5-3-18,-3 0 1,-7 5-1,2-4 1,-3 4 0,-3 4-1,1 4 1,-1 5-1,0 3-177,1 3 1,-1 0 0,3-1 0,1 1 0,2-1 0,0 1-1,0-1 1,2 3 0,-1 1 0,3 4 0,-2 0 0,2 1-1,-3-1 1,3 2 0,0-2 0,3 2 0,2-1 0,2 3 0,0-1-65,0 1 1,0-2-1,0 3 1,0-3 0,0-2-1,0-4 1,2-2 168,3-1 0,-1-1 0,7 1 0,2-2 1,4-4 1,5-6 0,-4-3 0,4-2 0,-4 0 1,-1 0-518,-1 0 1,7-7 0,-1-4 0,-2-4 0,-2-2-3659,-1 1 3478,7-1 0,-6 1 1,4-1 496,-4 1 0,-1-1 0,-1 1 0</inkml:trace>
  <inkml:trace contextRef="#ctx0" brushRef="#br0" timeOffset="1">19182 11129 7647,'0'-9'1160,"0"16"0,0 6 1,0 15-1,0 3-785,0 6 1,-2-1 0,-1 8 0,-3 1-1,3-1-203,1 0 0,2-8 1,0 3-1,0-4 1,0-4-1,0-3 0,0-6 1,0-4-1,0-1-421,0-1 0,7-1 0,4-4-1002,4-5 0,0-6 0,-3-4 0,-2-4 1251,-3-1 0,6-2 0,-4-5 0</inkml:trace>
  <inkml:trace contextRef="#ctx0" brushRef="#br1" timeOffset="2">17115 11642 7692,'0'-11'0,"0"0"0,0-2 2149,0 5-1652,0-6 1,0 14-1,0 0 1,0 9-1,0 7-395,0 6 0,0-1 1,0 4-1,0 1 1,0 0-1,0 3 1,0 1-140,0-3 1,0 4 0,0-3 0,0 3-1,0 0 1,0-1-198,0-3 1,-5-5 0,-1 4-834,3-2 1,1-2-2284,2-5 3350,0-8 0,0-9 0,0-9 0</inkml:trace>
  <inkml:trace contextRef="#ctx0" brushRef="#br1" timeOffset="3">17099 11906 11480,'16'0'539,"1"0"1,-1 0 0,1 0-534,-1 0 1,-5 0-1,0 0 1,2-2-604,2-3 1,-4 3 0,0-3 0,0 1 0,0-2 0,0-3 596,2 0 0,2-13 0,1 4 0</inkml:trace>
  <inkml:trace contextRef="#ctx0" brushRef="#br1" timeOffset="4">17396 11576 7692,'-11'16'0,"0"1"0,6 5 0,-4 2 0,-1 3 0,3 6 0,0 6 905,3 3 0,-3-5 0,1 3-599,3 1 0,1-6 1,2 1-1,0-5 1,0-5-1,0-2 552,0-4-564,0-1-294,7-3 0,2-7 0,8-1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B191-80C4-4677-928D-22B79DD92D0E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76DFE-D687-4332-B44E-F69DF541DF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7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  <a:p>
            <a:pPr eaLnBrk="1" hangingPunct="1">
              <a:spcBef>
                <a:spcPct val="0"/>
              </a:spcBef>
            </a:pPr>
            <a:r>
              <a:rPr lang="en-AU" altLang="en-US"/>
              <a:t>the nuclei in one molecule may attract the electrons in a second molecule, thus inducing an instantaneous dipole in the second molecule. In turn, the second molecule induces a dipole in the first. Thus, two non-polar molecules can interact as if there were dipole-dipole attractions between them, with positive and negative charges interacting and attracting. The tendency of a molecule to have an induced dipole is called the polarizability of the molecule. The more charged particles there are in a molecule, the more polarizable a molecule is and the greater the attractions arising from dispersion forces will be.</a:t>
            </a:r>
            <a:br>
              <a:rPr lang="en-AU" altLang="en-US"/>
            </a:br>
            <a:br>
              <a:rPr lang="en-AU" altLang="en-US"/>
            </a:br>
            <a:r>
              <a:rPr lang="en-AU" altLang="en-US"/>
              <a:t>A dipole moment is fairly</a:t>
            </a:r>
            <a:r>
              <a:rPr lang="en-AU" altLang="en-US" baseline="0"/>
              <a:t> self explanatory – as electrons whiz around the nucleus, there will be times when they are “loaded” on one side, leading to a brief dipole in the atom/molecule. The more often these moments occur, the stronger the intermolecular bond. </a:t>
            </a:r>
            <a:endParaRPr lang="en-AU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23173B-EB3A-487E-AEAB-40EEE8CF98CC}" type="slidenum">
              <a:rPr lang="en-AU" altLang="en-US" smtClean="0"/>
              <a:pPr>
                <a:spcBef>
                  <a:spcPct val="0"/>
                </a:spcBef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328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795056-F45B-4CFB-A2AC-04D2B1627711}" type="slidenum">
              <a:rPr lang="en-AU" altLang="en-US" smtClean="0"/>
              <a:pPr>
                <a:spcBef>
                  <a:spcPct val="0"/>
                </a:spcBef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467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  <a:p>
            <a:pPr eaLnBrk="1" hangingPunct="1">
              <a:spcBef>
                <a:spcPct val="0"/>
              </a:spcBef>
            </a:pPr>
            <a:r>
              <a:rPr lang="en-AU" altLang="en-US"/>
              <a:t>the nuclei in one molecule may attract the electrons in a second molecule, thus inducing an instantaneous dipole in the second molecule. In turn, the second molecule induces a dipole in the first. Thus, two non-polar molecules can interact as if there were dipole-dipole attractions between them, with positive and negative charges interacting and attracting. The tendency of a molecule to have an induced dipole is called the polarizability of the molecule. The more charged particles there are in a molecule, the more polarizable a molecule is and the greater the attractions arising from dispersion forces will be.</a:t>
            </a:r>
            <a:br>
              <a:rPr lang="en-AU" altLang="en-US"/>
            </a:br>
            <a:br>
              <a:rPr lang="en-AU" altLang="en-US"/>
            </a:br>
            <a:r>
              <a:rPr lang="en-AU" altLang="en-US"/>
              <a:t>A dipole moment is fairly</a:t>
            </a:r>
            <a:r>
              <a:rPr lang="en-AU" altLang="en-US" baseline="0"/>
              <a:t> self explanatory – as electrons whiz around the nucleus, there will be times when they are “loaded” on one side, leading to a brief dipole in the atom/molecule. The more often these moments occur, the stronger the intermolecular bond. </a:t>
            </a:r>
            <a:endParaRPr lang="en-AU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23173B-EB3A-487E-AEAB-40EEE8CF98CC}" type="slidenum">
              <a:rPr lang="en-AU" altLang="en-US" smtClean="0"/>
              <a:pPr>
                <a:spcBef>
                  <a:spcPct val="0"/>
                </a:spcBef>
              </a:pPr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6931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U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2F966D-F439-459A-A57A-6852B838E5C9}" type="slidenum">
              <a:rPr lang="en-AU" altLang="en-US" smtClean="0"/>
              <a:pPr>
                <a:spcBef>
                  <a:spcPct val="0"/>
                </a:spcBef>
              </a:pPr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1484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Water not dissolving a stain? Try something non-polar!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76DFE-D687-4332-B44E-F69DF541DFA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502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32DCD6-AA20-4309-8625-055FAFE417B1}" type="slidenum">
              <a:rPr lang="en-AU" altLang="en-US" smtClean="0"/>
              <a:pPr>
                <a:spcBef>
                  <a:spcPct val="0"/>
                </a:spcBef>
              </a:pPr>
              <a:t>25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0960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C0A0BF-572F-40AC-9463-9B9D1CD9D4EF}" type="slidenum">
              <a:rPr lang="en-AU" altLang="en-US" smtClean="0"/>
              <a:pPr>
                <a:spcBef>
                  <a:spcPct val="0"/>
                </a:spcBef>
              </a:pPr>
              <a:t>26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600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4959351"/>
            <a:ext cx="5829300" cy="1463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Intermolecular forces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9FF9D8-CF9F-4D0F-9D40-8BEED8A80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11 Chemistry Unit 2</a:t>
            </a:r>
          </a:p>
        </p:txBody>
      </p:sp>
    </p:spTree>
    <p:extLst>
      <p:ext uri="{BB962C8B-B14F-4D97-AF65-F5344CB8AC3E}">
        <p14:creationId xmlns:p14="http://schemas.microsoft.com/office/powerpoint/2010/main" val="387013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Dispersion Forces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/>
              <a:t>Electron movements cause </a:t>
            </a:r>
            <a:r>
              <a:rPr lang="en-AU" altLang="en-US" b="1"/>
              <a:t>momentary dipoles</a:t>
            </a:r>
            <a:r>
              <a:rPr lang="en-AU" altLang="en-US"/>
              <a:t> within a molecule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/>
              <a:t>These don’t last very long, leading to an attraction/repulsion yo-yo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/>
              <a:t>Strength of dispersion forces increases as the number of electrons increases (more protons to attract more electrons).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/>
              <a:t>E.G. He has a boiling point of 4 K</a:t>
            </a:r>
          </a:p>
          <a:p>
            <a:pPr marL="93663" indent="0">
              <a:buNone/>
              <a:defRPr/>
            </a:pPr>
            <a:r>
              <a:rPr lang="en-AU" altLang="en-US"/>
              <a:t>          </a:t>
            </a:r>
            <a:r>
              <a:rPr lang="en-AU" altLang="en-US" err="1"/>
              <a:t>Xe</a:t>
            </a:r>
            <a:r>
              <a:rPr lang="en-AU" altLang="en-US"/>
              <a:t> has a boiling point of 165 K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>
                <a:solidFill>
                  <a:srgbClr val="FF0000"/>
                </a:solidFill>
              </a:rPr>
              <a:t>Dispersion forces are always present.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>
                <a:solidFill>
                  <a:srgbClr val="FF0000"/>
                </a:solidFill>
              </a:rPr>
              <a:t>This is caused by a </a:t>
            </a:r>
            <a:r>
              <a:rPr lang="en-AU" altLang="en-US" b="1">
                <a:solidFill>
                  <a:srgbClr val="FF0000"/>
                </a:solidFill>
              </a:rPr>
              <a:t>dipole moment </a:t>
            </a:r>
            <a:endParaRPr lang="en-AU" altLang="en-US"/>
          </a:p>
          <a:p>
            <a:pPr>
              <a:defRPr/>
            </a:pPr>
            <a:endParaRPr lang="en-AU" altLang="en-US"/>
          </a:p>
          <a:p>
            <a:pPr>
              <a:defRPr/>
            </a:pPr>
            <a:endParaRPr lang="en-AU" altLang="en-US"/>
          </a:p>
        </p:txBody>
      </p:sp>
      <p:pic>
        <p:nvPicPr>
          <p:cNvPr id="18434" name="Picture 2" descr="Illustrated Glossary of Organic Chemistry - London 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036" y="4297680"/>
            <a:ext cx="4060825" cy="246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6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 txBox="1">
            <a:spLocks/>
          </p:cNvSpPr>
          <p:nvPr/>
        </p:nvSpPr>
        <p:spPr bwMode="auto">
          <a:xfrm>
            <a:off x="2159684" y="1985814"/>
            <a:ext cx="8229600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620713" indent="-22860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858838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1430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13716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1828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286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2743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2004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AU" altLang="en-US" sz="2000">
                <a:latin typeface="+mn-lt"/>
              </a:rPr>
              <a:t>Occur when </a:t>
            </a:r>
            <a:r>
              <a:rPr lang="en-AU" altLang="en-US" sz="2000">
                <a:solidFill>
                  <a:srgbClr val="FF0000"/>
                </a:solidFill>
                <a:latin typeface="+mn-lt"/>
              </a:rPr>
              <a:t>polar</a:t>
            </a:r>
            <a:r>
              <a:rPr lang="en-AU" altLang="en-US" sz="2000">
                <a:latin typeface="+mn-lt"/>
              </a:rPr>
              <a:t> molecules are attracted to one another, lining up so that the positive pole of one molecule attracts the negative pole of another.  This holds the molecule together by electrostatic forces.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157101" y="701824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AU" sz="4400" cap="all" spc="100">
                <a:solidFill>
                  <a:schemeClr val="tx1">
                    <a:lumMod val="95000"/>
                    <a:lumOff val="5000"/>
                  </a:schemeClr>
                </a:solidFill>
              </a:rPr>
              <a:t>Dipole-Dipole Interactions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247" y="3581400"/>
            <a:ext cx="2862706" cy="2951061"/>
          </a:xfrm>
          <a:prstGeom prst="rect">
            <a:avLst/>
          </a:prstGeom>
        </p:spPr>
      </p:pic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ATAC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t8UXGkeH9En1S6sY5EiKgIqgM7MwUAZ75NcLoM+reMbMapDNb2WnzZMMNtHtO3p8zkbify+ldZ8XdGg1zwDqVrK8scsaedbPFJsZZl+4R2PJxg9c149qcnxj8CMug6TFoniS1uImeKRIXF8pJyx8sNtO0Z9jkcg8VSGjurXSlltVvNPvp5lV3iQpI+SysVYYbrgg9eOOtangHXLXVNa1Dw7f28Et7ZL5iyrEBuj4HzY43An8Qa4KDxhqVvpO6PVn1K+mURRB4AArHjCoO+eMHNejfDPwrHoc99qLvdy3V2qLNLcrtZ2GSxAIBAyQBn0pvYDrP7Nsf+fSH/vgUVaoqBHOT3M1xC8Ez743G1lIHIrM8Nr9lhlu4mY3EzsJJpGMjsAeBubJx7dKKKAGxaFo8Ortq0Wm2yXjN5pkCceZn7+37u7vnGc1sf2hef8APY/kKKKAD+0Lz/nsfyFFFFAH/9k=">
            <a:extLst>
              <a:ext uri="{FF2B5EF4-FFF2-40B4-BE49-F238E27FC236}">
                <a16:creationId xmlns:a16="http://schemas.microsoft.com/office/drawing/2014/main" id="{4DAF2499-4476-4607-9490-BA461036A3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65447-5F0E-415F-94D3-416C41C1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79207">
            <a:off x="11326040" y="5908202"/>
            <a:ext cx="1419790" cy="10064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30231B-183A-83FB-BFF8-8D92C5858631}"/>
                  </a:ext>
                </a:extLst>
              </p14:cNvPr>
              <p14:cNvContentPartPr/>
              <p14:nvPr/>
            </p14:nvContentPartPr>
            <p14:xfrm>
              <a:off x="6155640" y="3988440"/>
              <a:ext cx="780120" cy="38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30231B-183A-83FB-BFF8-8D92C58586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9440" y="3972240"/>
                <a:ext cx="812520" cy="4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12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Dipole-Dipole Interactions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60875" y="35877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87938" y="4056064"/>
            <a:ext cx="2195512" cy="935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/>
              <a:t>_</a:t>
            </a:r>
          </a:p>
        </p:txBody>
      </p:sp>
      <p:sp>
        <p:nvSpPr>
          <p:cNvPr id="17" name="Oval 16"/>
          <p:cNvSpPr/>
          <p:nvPr/>
        </p:nvSpPr>
        <p:spPr>
          <a:xfrm>
            <a:off x="7788275" y="2584450"/>
            <a:ext cx="2197100" cy="935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/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5087938" y="2644776"/>
            <a:ext cx="2195512" cy="93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2236788" y="2613025"/>
            <a:ext cx="2197100" cy="935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/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7967663" y="3898901"/>
            <a:ext cx="2197100" cy="93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/>
              <a:t>-</a:t>
            </a:r>
          </a:p>
        </p:txBody>
      </p:sp>
      <p:sp>
        <p:nvSpPr>
          <p:cNvPr id="21" name="Oval 20"/>
          <p:cNvSpPr/>
          <p:nvPr/>
        </p:nvSpPr>
        <p:spPr>
          <a:xfrm>
            <a:off x="2181226" y="4056064"/>
            <a:ext cx="2195513" cy="935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/>
              <a:t>-</a:t>
            </a:r>
          </a:p>
        </p:txBody>
      </p:sp>
      <p:sp>
        <p:nvSpPr>
          <p:cNvPr id="22" name="Oval 21"/>
          <p:cNvSpPr/>
          <p:nvPr/>
        </p:nvSpPr>
        <p:spPr>
          <a:xfrm>
            <a:off x="5232401" y="5357814"/>
            <a:ext cx="2195513" cy="93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/>
              <a:t>+</a:t>
            </a:r>
          </a:p>
        </p:txBody>
      </p:sp>
      <p:sp>
        <p:nvSpPr>
          <p:cNvPr id="23" name="Oval 22"/>
          <p:cNvSpPr/>
          <p:nvPr/>
        </p:nvSpPr>
        <p:spPr>
          <a:xfrm>
            <a:off x="8112125" y="5345114"/>
            <a:ext cx="2197100" cy="936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/>
              <a:t>+</a:t>
            </a:r>
          </a:p>
        </p:txBody>
      </p:sp>
      <p:sp>
        <p:nvSpPr>
          <p:cNvPr id="24" name="Oval 23"/>
          <p:cNvSpPr/>
          <p:nvPr/>
        </p:nvSpPr>
        <p:spPr>
          <a:xfrm>
            <a:off x="2236788" y="5373689"/>
            <a:ext cx="2197100" cy="935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AU"/>
              <a:t>+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735638" y="3581401"/>
            <a:ext cx="0" cy="474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816725" y="3587751"/>
            <a:ext cx="0" cy="468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83451" y="4367213"/>
            <a:ext cx="612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</p:cNvCxnSpPr>
          <p:nvPr/>
        </p:nvCxnSpPr>
        <p:spPr>
          <a:xfrm flipH="1">
            <a:off x="4460876" y="4524375"/>
            <a:ext cx="627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35638" y="4991101"/>
            <a:ext cx="0" cy="366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16725" y="4991100"/>
            <a:ext cx="0" cy="38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0" name="TextBox 36"/>
          <p:cNvSpPr txBox="1">
            <a:spLocks noChangeArrowheads="1"/>
          </p:cNvSpPr>
          <p:nvPr/>
        </p:nvSpPr>
        <p:spPr bwMode="auto">
          <a:xfrm>
            <a:off x="3925888" y="2865439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AU" altLang="en-US"/>
              <a:t>-</a:t>
            </a:r>
          </a:p>
        </p:txBody>
      </p:sp>
      <p:sp>
        <p:nvSpPr>
          <p:cNvPr id="56341" name="TextBox 42"/>
          <p:cNvSpPr txBox="1">
            <a:spLocks noChangeArrowheads="1"/>
          </p:cNvSpPr>
          <p:nvPr/>
        </p:nvSpPr>
        <p:spPr bwMode="auto">
          <a:xfrm>
            <a:off x="6935788" y="2865439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-</a:t>
            </a:r>
          </a:p>
        </p:txBody>
      </p:sp>
      <p:sp>
        <p:nvSpPr>
          <p:cNvPr id="56342" name="TextBox 43"/>
          <p:cNvSpPr txBox="1">
            <a:spLocks noChangeArrowheads="1"/>
          </p:cNvSpPr>
          <p:nvPr/>
        </p:nvSpPr>
        <p:spPr bwMode="auto">
          <a:xfrm>
            <a:off x="9631363" y="2865439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-</a:t>
            </a:r>
          </a:p>
        </p:txBody>
      </p:sp>
      <p:sp>
        <p:nvSpPr>
          <p:cNvPr id="56343" name="TextBox 45"/>
          <p:cNvSpPr txBox="1">
            <a:spLocks noChangeArrowheads="1"/>
          </p:cNvSpPr>
          <p:nvPr/>
        </p:nvSpPr>
        <p:spPr bwMode="auto">
          <a:xfrm>
            <a:off x="6959601" y="4338639"/>
            <a:ext cx="366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+</a:t>
            </a:r>
          </a:p>
        </p:txBody>
      </p:sp>
      <p:sp>
        <p:nvSpPr>
          <p:cNvPr id="56344" name="TextBox 46"/>
          <p:cNvSpPr txBox="1">
            <a:spLocks noChangeArrowheads="1"/>
          </p:cNvSpPr>
          <p:nvPr/>
        </p:nvSpPr>
        <p:spPr bwMode="auto">
          <a:xfrm>
            <a:off x="9825038" y="4164013"/>
            <a:ext cx="368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+</a:t>
            </a:r>
          </a:p>
        </p:txBody>
      </p:sp>
      <p:sp>
        <p:nvSpPr>
          <p:cNvPr id="56345" name="TextBox 47"/>
          <p:cNvSpPr txBox="1">
            <a:spLocks noChangeArrowheads="1"/>
          </p:cNvSpPr>
          <p:nvPr/>
        </p:nvSpPr>
        <p:spPr bwMode="auto">
          <a:xfrm>
            <a:off x="7161213" y="5627689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-</a:t>
            </a:r>
          </a:p>
        </p:txBody>
      </p:sp>
      <p:sp>
        <p:nvSpPr>
          <p:cNvPr id="56346" name="TextBox 48"/>
          <p:cNvSpPr txBox="1">
            <a:spLocks noChangeArrowheads="1"/>
          </p:cNvSpPr>
          <p:nvPr/>
        </p:nvSpPr>
        <p:spPr bwMode="auto">
          <a:xfrm>
            <a:off x="10009188" y="5707063"/>
            <a:ext cx="163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-</a:t>
            </a:r>
          </a:p>
        </p:txBody>
      </p:sp>
      <p:sp>
        <p:nvSpPr>
          <p:cNvPr id="56347" name="TextBox 49"/>
          <p:cNvSpPr txBox="1">
            <a:spLocks noChangeArrowheads="1"/>
          </p:cNvSpPr>
          <p:nvPr/>
        </p:nvSpPr>
        <p:spPr bwMode="auto">
          <a:xfrm>
            <a:off x="3992563" y="4338639"/>
            <a:ext cx="36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+</a:t>
            </a:r>
          </a:p>
        </p:txBody>
      </p:sp>
      <p:sp>
        <p:nvSpPr>
          <p:cNvPr id="56348" name="TextBox 50"/>
          <p:cNvSpPr txBox="1">
            <a:spLocks noChangeArrowheads="1"/>
          </p:cNvSpPr>
          <p:nvPr/>
        </p:nvSpPr>
        <p:spPr bwMode="auto">
          <a:xfrm>
            <a:off x="4130676" y="5627689"/>
            <a:ext cx="227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-</a:t>
            </a:r>
          </a:p>
        </p:txBody>
      </p:sp>
      <p:sp>
        <p:nvSpPr>
          <p:cNvPr id="56349" name="TextBox 51"/>
          <p:cNvSpPr txBox="1">
            <a:spLocks noChangeArrowheads="1"/>
          </p:cNvSpPr>
          <p:nvPr/>
        </p:nvSpPr>
        <p:spPr bwMode="auto">
          <a:xfrm>
            <a:off x="5232401" y="2865439"/>
            <a:ext cx="366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+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FA2480-96EE-4C6D-B7A4-106B98657658}"/>
              </a:ext>
            </a:extLst>
          </p:cNvPr>
          <p:cNvCxnSpPr>
            <a:cxnSpLocks/>
          </p:cNvCxnSpPr>
          <p:nvPr/>
        </p:nvCxnSpPr>
        <p:spPr>
          <a:xfrm>
            <a:off x="4619626" y="3016277"/>
            <a:ext cx="355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0204C8-11CF-4934-8F5E-D5B0BAFE48C1}"/>
              </a:ext>
            </a:extLst>
          </p:cNvPr>
          <p:cNvCxnSpPr/>
          <p:nvPr/>
        </p:nvCxnSpPr>
        <p:spPr>
          <a:xfrm>
            <a:off x="4130676" y="3581401"/>
            <a:ext cx="0" cy="38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0DC5DA-D850-4503-834E-29D485C3E76D}"/>
              </a:ext>
            </a:extLst>
          </p:cNvPr>
          <p:cNvCxnSpPr/>
          <p:nvPr/>
        </p:nvCxnSpPr>
        <p:spPr>
          <a:xfrm flipV="1">
            <a:off x="4242070" y="4870451"/>
            <a:ext cx="0" cy="474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E75EAE-E2A3-49DA-9243-47191EF11B29}"/>
              </a:ext>
            </a:extLst>
          </p:cNvPr>
          <p:cNvCxnSpPr/>
          <p:nvPr/>
        </p:nvCxnSpPr>
        <p:spPr>
          <a:xfrm flipV="1">
            <a:off x="8120575" y="3489326"/>
            <a:ext cx="0" cy="474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D46D8-F34C-48F7-AA7B-0EB4C3B7A45E}"/>
              </a:ext>
            </a:extLst>
          </p:cNvPr>
          <p:cNvCxnSpPr/>
          <p:nvPr/>
        </p:nvCxnSpPr>
        <p:spPr>
          <a:xfrm flipV="1">
            <a:off x="8365965" y="4835526"/>
            <a:ext cx="0" cy="474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B9DF42-22BF-4DCF-B3C8-A6E6F54D1346}"/>
              </a:ext>
            </a:extLst>
          </p:cNvPr>
          <p:cNvCxnSpPr>
            <a:cxnSpLocks/>
          </p:cNvCxnSpPr>
          <p:nvPr/>
        </p:nvCxnSpPr>
        <p:spPr>
          <a:xfrm>
            <a:off x="4619626" y="5958104"/>
            <a:ext cx="355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FA27A7-2A5A-45D1-B054-48BB5B3C0245}"/>
              </a:ext>
            </a:extLst>
          </p:cNvPr>
          <p:cNvCxnSpPr>
            <a:cxnSpLocks/>
          </p:cNvCxnSpPr>
          <p:nvPr/>
        </p:nvCxnSpPr>
        <p:spPr>
          <a:xfrm>
            <a:off x="7540896" y="5831534"/>
            <a:ext cx="355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E8ACC9-CFDD-48B5-9C5F-A96205E6E9D6}"/>
              </a:ext>
            </a:extLst>
          </p:cNvPr>
          <p:cNvCxnSpPr>
            <a:cxnSpLocks/>
          </p:cNvCxnSpPr>
          <p:nvPr/>
        </p:nvCxnSpPr>
        <p:spPr>
          <a:xfrm>
            <a:off x="7363231" y="3016277"/>
            <a:ext cx="355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3810A6-447E-43A8-B177-70DF6560407A}"/>
              </a:ext>
            </a:extLst>
          </p:cNvPr>
          <p:cNvCxnSpPr/>
          <p:nvPr/>
        </p:nvCxnSpPr>
        <p:spPr>
          <a:xfrm flipV="1">
            <a:off x="9930245" y="3429000"/>
            <a:ext cx="0" cy="474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FE3F0F-4C92-4589-AD17-B3B875CA7851}"/>
              </a:ext>
            </a:extLst>
          </p:cNvPr>
          <p:cNvCxnSpPr/>
          <p:nvPr/>
        </p:nvCxnSpPr>
        <p:spPr>
          <a:xfrm flipV="1">
            <a:off x="10033433" y="4753768"/>
            <a:ext cx="0" cy="474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A9D7C9-9538-4FF4-B757-81F56C33D75E}"/>
              </a:ext>
            </a:extLst>
          </p:cNvPr>
          <p:cNvCxnSpPr/>
          <p:nvPr/>
        </p:nvCxnSpPr>
        <p:spPr>
          <a:xfrm flipV="1">
            <a:off x="2472978" y="3489326"/>
            <a:ext cx="0" cy="474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7C0751-6449-40ED-804B-9D7EF642F244}"/>
              </a:ext>
            </a:extLst>
          </p:cNvPr>
          <p:cNvCxnSpPr/>
          <p:nvPr/>
        </p:nvCxnSpPr>
        <p:spPr>
          <a:xfrm flipV="1">
            <a:off x="2472978" y="4991099"/>
            <a:ext cx="0" cy="474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92350" y="585788"/>
            <a:ext cx="7289800" cy="1498600"/>
          </a:xfrm>
        </p:spPr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Dipole-Dipole interactions</a:t>
            </a:r>
          </a:p>
        </p:txBody>
      </p:sp>
      <p:sp>
        <p:nvSpPr>
          <p:cNvPr id="57347" name="Text Placeholder 3"/>
          <p:cNvSpPr>
            <a:spLocks noGrp="1"/>
          </p:cNvSpPr>
          <p:nvPr>
            <p:ph type="body" idx="1"/>
          </p:nvPr>
        </p:nvSpPr>
        <p:spPr>
          <a:xfrm>
            <a:off x="2292351" y="2179639"/>
            <a:ext cx="3565525" cy="8223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AU" altLang="en-US"/>
              <a:t>Example: HCl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en-AU" altLang="en-US"/>
          </a:p>
        </p:txBody>
      </p:sp>
      <p:sp>
        <p:nvSpPr>
          <p:cNvPr id="48133" name="Content Placeholder 1"/>
          <p:cNvSpPr>
            <a:spLocks noGrp="1"/>
          </p:cNvSpPr>
          <p:nvPr>
            <p:ph sz="half" idx="2"/>
          </p:nvPr>
        </p:nvSpPr>
        <p:spPr>
          <a:xfrm>
            <a:off x="2292351" y="2967039"/>
            <a:ext cx="3565525" cy="33416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>
              <a:defRPr/>
            </a:pPr>
            <a:r>
              <a:rPr lang="en-AU" altLang="en-US"/>
              <a:t>18 electrons</a:t>
            </a:r>
          </a:p>
          <a:p>
            <a:pPr>
              <a:defRPr/>
            </a:pPr>
            <a:r>
              <a:rPr lang="en-AU" altLang="en-US"/>
              <a:t>A polar molecule</a:t>
            </a:r>
          </a:p>
          <a:p>
            <a:pPr>
              <a:defRPr/>
            </a:pPr>
            <a:r>
              <a:rPr lang="en-AU" altLang="en-US"/>
              <a:t>Has dispersion forces acting</a:t>
            </a:r>
          </a:p>
          <a:p>
            <a:pPr>
              <a:defRPr/>
            </a:pPr>
            <a:r>
              <a:rPr lang="en-AU" altLang="en-US"/>
              <a:t>Has dipole-dipole interactions</a:t>
            </a:r>
          </a:p>
          <a:p>
            <a:pPr>
              <a:defRPr/>
            </a:pPr>
            <a:r>
              <a:rPr lang="en-AU" altLang="en-US"/>
              <a:t>Therefore has a stronger overall intermolecular force</a:t>
            </a:r>
          </a:p>
          <a:p>
            <a:pPr>
              <a:defRPr/>
            </a:pPr>
            <a:r>
              <a:rPr lang="en-AU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BP of -83.7</a:t>
            </a:r>
            <a:r>
              <a:rPr lang="en-AU" altLang="en-US" baseline="3000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AU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pPr>
              <a:defRPr/>
            </a:pPr>
            <a:endParaRPr lang="en-AU" altLang="en-US"/>
          </a:p>
        </p:txBody>
      </p:sp>
      <p:sp>
        <p:nvSpPr>
          <p:cNvPr id="573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6626" y="2179639"/>
            <a:ext cx="3565525" cy="8223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AU" altLang="en-US"/>
              <a:t>Example: Ar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en-AU" altLang="en-US"/>
          </a:p>
        </p:txBody>
      </p:sp>
      <p:sp>
        <p:nvSpPr>
          <p:cNvPr id="48134" name="Content Placeholder 5"/>
          <p:cNvSpPr>
            <a:spLocks noGrp="1"/>
          </p:cNvSpPr>
          <p:nvPr>
            <p:ph sz="quarter" idx="4"/>
          </p:nvPr>
        </p:nvSpPr>
        <p:spPr>
          <a:xfrm>
            <a:off x="6016626" y="2967039"/>
            <a:ext cx="3565525" cy="33416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rtlCol="0">
            <a:normAutofit/>
          </a:bodyPr>
          <a:lstStyle/>
          <a:p>
            <a:pPr>
              <a:defRPr/>
            </a:pPr>
            <a:r>
              <a:rPr lang="en-AU" altLang="en-US"/>
              <a:t>18 electrons</a:t>
            </a:r>
          </a:p>
          <a:p>
            <a:pPr>
              <a:defRPr/>
            </a:pPr>
            <a:r>
              <a:rPr lang="en-AU" altLang="en-US"/>
              <a:t>Nonpolar molecule</a:t>
            </a:r>
          </a:p>
          <a:p>
            <a:pPr>
              <a:defRPr/>
            </a:pPr>
            <a:r>
              <a:rPr lang="en-AU" altLang="en-US"/>
              <a:t>Has dispersion forces acting</a:t>
            </a:r>
          </a:p>
          <a:p>
            <a:pPr>
              <a:defRPr/>
            </a:pPr>
            <a:r>
              <a:rPr lang="en-AU" altLang="en-US"/>
              <a:t>No dipole-dipole interactions</a:t>
            </a:r>
          </a:p>
          <a:p>
            <a:pPr>
              <a:defRPr/>
            </a:pPr>
            <a:endParaRPr lang="en-AU" altLang="en-US"/>
          </a:p>
          <a:p>
            <a:pPr>
              <a:spcBef>
                <a:spcPct val="0"/>
              </a:spcBef>
              <a:defRPr/>
            </a:pPr>
            <a:endParaRPr lang="en-AU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AU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BP of -186</a:t>
            </a:r>
            <a:r>
              <a:rPr lang="en-AU" altLang="en-US" baseline="3000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AU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pPr>
              <a:spcBef>
                <a:spcPct val="0"/>
              </a:spcBef>
              <a:defRPr/>
            </a:pP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99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Hydrogen bonding</a:t>
            </a:r>
          </a:p>
        </p:txBody>
      </p:sp>
      <p:sp>
        <p:nvSpPr>
          <p:cNvPr id="5837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AU" altLang="en-US"/>
              <a:t>A special case of dipole-dipole attraction</a:t>
            </a:r>
          </a:p>
          <a:p>
            <a:pPr eaLnBrk="1" hangingPunct="1"/>
            <a:endParaRPr lang="en-AU" altLang="en-US"/>
          </a:p>
          <a:p>
            <a:pPr eaLnBrk="1" hangingPunct="1"/>
            <a:r>
              <a:rPr lang="en-AU" altLang="en-US"/>
              <a:t>A </a:t>
            </a:r>
            <a:r>
              <a:rPr lang="en-AU" altLang="en-US">
                <a:solidFill>
                  <a:srgbClr val="FF0000"/>
                </a:solidFill>
              </a:rPr>
              <a:t>Hydrogen bond </a:t>
            </a:r>
            <a:r>
              <a:rPr lang="en-AU" altLang="en-US"/>
              <a:t>is a </a:t>
            </a:r>
            <a:r>
              <a:rPr lang="en-AU" altLang="en-US">
                <a:solidFill>
                  <a:srgbClr val="0070C0"/>
                </a:solidFill>
              </a:rPr>
              <a:t>type of intermolecular force</a:t>
            </a:r>
            <a:r>
              <a:rPr lang="en-AU" altLang="en-US"/>
              <a:t> </a:t>
            </a:r>
            <a:r>
              <a:rPr lang="en-AU" altLang="en-US">
                <a:solidFill>
                  <a:srgbClr val="00B050"/>
                </a:solidFill>
              </a:rPr>
              <a:t>that </a:t>
            </a:r>
            <a:r>
              <a:rPr lang="en-AU" altLang="en-US"/>
              <a:t>involves a hydrogen atom bonded to an O, N or F atom in one molecule becoming attracted to an O, N or F in another molecule.</a:t>
            </a:r>
          </a:p>
          <a:p>
            <a:pPr eaLnBrk="1" hangingPunct="1"/>
            <a:endParaRPr lang="en-AU" altLang="en-US"/>
          </a:p>
          <a:p>
            <a:pPr eaLnBrk="1" hangingPunct="1"/>
            <a:r>
              <a:rPr lang="en-AU" altLang="en-US"/>
              <a:t>H bonds are stronger than ordinary dipole-dipole forces, as H nucleus is extremely small and F, O and N very electronegative.</a:t>
            </a:r>
          </a:p>
          <a:p>
            <a:pPr eaLnBrk="1" hangingPunct="1"/>
            <a:endParaRPr lang="en-AU" altLang="en-US"/>
          </a:p>
          <a:p>
            <a:pPr eaLnBrk="1" hangingPunct="1"/>
            <a:r>
              <a:rPr lang="en-AU" altLang="en-US"/>
              <a:t>Essentially just a super-strong version of dipole-dipole, in which H is involved </a:t>
            </a:r>
          </a:p>
          <a:p>
            <a:pPr eaLnBrk="1" hangingPunct="1"/>
            <a:endParaRPr lang="en-AU" altLang="en-US"/>
          </a:p>
          <a:p>
            <a:pPr eaLnBrk="1" hangingPunct="1"/>
            <a:endParaRPr lang="en-AU" altLang="en-US"/>
          </a:p>
        </p:txBody>
      </p:sp>
      <p:pic>
        <p:nvPicPr>
          <p:cNvPr id="5122" name="Picture 2" descr="Ralph Wiggum Diving Through Window | Know Your Meme">
            <a:extLst>
              <a:ext uri="{FF2B5EF4-FFF2-40B4-BE49-F238E27FC236}">
                <a16:creationId xmlns:a16="http://schemas.microsoft.com/office/drawing/2014/main" id="{A33ED8D9-6A13-49F4-AC02-9B4E0A45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64" y="64163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1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Hydrogen Bonding</a:t>
            </a:r>
          </a:p>
        </p:txBody>
      </p:sp>
      <p:sp>
        <p:nvSpPr>
          <p:cNvPr id="59395" name="Content Placeholder 1"/>
          <p:cNvSpPr>
            <a:spLocks noGrp="1"/>
          </p:cNvSpPr>
          <p:nvPr>
            <p:ph idx="1"/>
          </p:nvPr>
        </p:nvSpPr>
        <p:spPr>
          <a:xfrm>
            <a:off x="2292351" y="2286001"/>
            <a:ext cx="2651125" cy="4022725"/>
          </a:xfrm>
        </p:spPr>
        <p:txBody>
          <a:bodyPr/>
          <a:lstStyle/>
          <a:p>
            <a:pPr eaLnBrk="1" hangingPunct="1"/>
            <a:endParaRPr lang="en-AU" altLang="en-US"/>
          </a:p>
          <a:p>
            <a:pPr eaLnBrk="1" hangingPunct="1"/>
            <a:r>
              <a:rPr lang="en-AU" altLang="en-US"/>
              <a:t>H bonds to a more electronegative atom (N, O or F) → electrons move slightly toward that atom</a:t>
            </a:r>
          </a:p>
          <a:p>
            <a:pPr eaLnBrk="1" hangingPunct="1"/>
            <a:r>
              <a:rPr lang="en-AU" altLang="en-US"/>
              <a:t>H nucleus is exposed or unshielded (dipole is formed)</a:t>
            </a:r>
          </a:p>
          <a:p>
            <a:pPr eaLnBrk="1" hangingPunct="1"/>
            <a:endParaRPr lang="en-AU" altLang="en-US"/>
          </a:p>
        </p:txBody>
      </p:sp>
      <p:pic>
        <p:nvPicPr>
          <p:cNvPr id="593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1844675"/>
            <a:ext cx="432435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Hydrogen bonding</a:t>
            </a:r>
          </a:p>
        </p:txBody>
      </p:sp>
      <p:sp>
        <p:nvSpPr>
          <p:cNvPr id="52226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rtlCol="0">
            <a:normAutofit lnSpcReduction="10000"/>
          </a:bodyPr>
          <a:lstStyle/>
          <a:p>
            <a:pPr>
              <a:defRPr/>
            </a:pPr>
            <a:endParaRPr lang="en-AU" altLang="en-US"/>
          </a:p>
          <a:p>
            <a:pPr>
              <a:defRPr/>
            </a:pPr>
            <a:endParaRPr lang="en-AU" altLang="en-US"/>
          </a:p>
          <a:p>
            <a:pPr>
              <a:defRPr/>
            </a:pPr>
            <a:endParaRPr lang="en-AU" altLang="en-US"/>
          </a:p>
          <a:p>
            <a:pPr>
              <a:defRPr/>
            </a:pPr>
            <a:endParaRPr lang="en-AU" altLang="en-US"/>
          </a:p>
          <a:p>
            <a:pPr>
              <a:defRPr/>
            </a:pPr>
            <a:endParaRPr lang="en-AU" altLang="en-US"/>
          </a:p>
          <a:p>
            <a:pPr>
              <a:defRPr/>
            </a:pPr>
            <a:endParaRPr lang="en-AU" altLang="en-US"/>
          </a:p>
          <a:p>
            <a:pPr>
              <a:defRPr/>
            </a:pPr>
            <a:endParaRPr lang="en-AU" altLang="en-US"/>
          </a:p>
          <a:p>
            <a:pPr>
              <a:defRPr/>
            </a:pPr>
            <a:endParaRPr lang="en-AU" altLang="en-US"/>
          </a:p>
          <a:p>
            <a:pPr>
              <a:defRPr/>
            </a:pPr>
            <a:r>
              <a:rPr lang="en-AU" altLang="en-US" sz="1800"/>
              <a:t>Negative F end can approach more closely to positive H end → a stronger bond</a:t>
            </a:r>
          </a:p>
        </p:txBody>
      </p:sp>
      <p:sp>
        <p:nvSpPr>
          <p:cNvPr id="4" name="Oval 3"/>
          <p:cNvSpPr/>
          <p:nvPr/>
        </p:nvSpPr>
        <p:spPr>
          <a:xfrm>
            <a:off x="3287713" y="2133601"/>
            <a:ext cx="2087562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l-GR"/>
              <a:t>δ</a:t>
            </a:r>
            <a:r>
              <a:rPr lang="en-AU"/>
              <a:t>+</a:t>
            </a:r>
          </a:p>
          <a:p>
            <a:pPr>
              <a:defRPr/>
            </a:pPr>
            <a:r>
              <a:rPr lang="en-AU"/>
              <a:t>H</a:t>
            </a:r>
          </a:p>
        </p:txBody>
      </p:sp>
      <p:sp>
        <p:nvSpPr>
          <p:cNvPr id="6" name="Oval 5"/>
          <p:cNvSpPr/>
          <p:nvPr/>
        </p:nvSpPr>
        <p:spPr>
          <a:xfrm>
            <a:off x="3287713" y="3933826"/>
            <a:ext cx="2087562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4727576" y="2422526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δ</a:t>
            </a:r>
            <a:r>
              <a:rPr lang="en-AU" altLang="en-US"/>
              <a:t>-</a:t>
            </a:r>
          </a:p>
          <a:p>
            <a:pPr eaLnBrk="1" hangingPunct="1"/>
            <a:r>
              <a:rPr lang="en-AU" altLang="en-US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6718301" y="2133601"/>
            <a:ext cx="2087563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l-GR"/>
              <a:t>δ</a:t>
            </a:r>
            <a:r>
              <a:rPr lang="en-AU"/>
              <a:t>+</a:t>
            </a:r>
          </a:p>
          <a:p>
            <a:pPr>
              <a:defRPr/>
            </a:pPr>
            <a:r>
              <a:rPr lang="en-AU"/>
              <a:t>H</a:t>
            </a:r>
          </a:p>
        </p:txBody>
      </p:sp>
      <p:sp>
        <p:nvSpPr>
          <p:cNvPr id="60424" name="TextBox 10"/>
          <p:cNvSpPr txBox="1">
            <a:spLocks noChangeArrowheads="1"/>
          </p:cNvSpPr>
          <p:nvPr/>
        </p:nvSpPr>
        <p:spPr bwMode="auto">
          <a:xfrm>
            <a:off x="8240714" y="2432051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δ</a:t>
            </a:r>
            <a:r>
              <a:rPr lang="en-AU" altLang="en-US"/>
              <a:t>-</a:t>
            </a:r>
          </a:p>
          <a:p>
            <a:pPr eaLnBrk="1" hangingPunct="1"/>
            <a:r>
              <a:rPr lang="en-AU" altLang="en-US"/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3287713" y="3933826"/>
            <a:ext cx="2087562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l-GR"/>
              <a:t>δ</a:t>
            </a:r>
            <a:r>
              <a:rPr lang="en-AU"/>
              <a:t>+</a:t>
            </a:r>
          </a:p>
          <a:p>
            <a:pPr algn="r">
              <a:defRPr/>
            </a:pPr>
            <a:r>
              <a:rPr lang="en-AU"/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6672263" y="3933826"/>
            <a:ext cx="2087562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AU"/>
              <a:t>  </a:t>
            </a:r>
            <a:r>
              <a:rPr lang="el-GR"/>
              <a:t>δ</a:t>
            </a:r>
            <a:r>
              <a:rPr lang="en-AU"/>
              <a:t>+</a:t>
            </a:r>
          </a:p>
          <a:p>
            <a:pPr algn="r">
              <a:defRPr/>
            </a:pPr>
            <a:r>
              <a:rPr lang="en-AU"/>
              <a:t>H</a:t>
            </a:r>
          </a:p>
        </p:txBody>
      </p:sp>
      <p:sp>
        <p:nvSpPr>
          <p:cNvPr id="60427" name="TextBox 13"/>
          <p:cNvSpPr txBox="1">
            <a:spLocks noChangeArrowheads="1"/>
          </p:cNvSpPr>
          <p:nvPr/>
        </p:nvSpPr>
        <p:spPr bwMode="auto">
          <a:xfrm>
            <a:off x="3354389" y="4251326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δ</a:t>
            </a:r>
            <a:r>
              <a:rPr lang="en-AU" altLang="en-US"/>
              <a:t>-</a:t>
            </a:r>
          </a:p>
          <a:p>
            <a:pPr eaLnBrk="1" hangingPunct="1"/>
            <a:r>
              <a:rPr lang="en-AU" altLang="en-US"/>
              <a:t>F</a:t>
            </a:r>
          </a:p>
        </p:txBody>
      </p:sp>
      <p:sp>
        <p:nvSpPr>
          <p:cNvPr id="60428" name="TextBox 14"/>
          <p:cNvSpPr txBox="1">
            <a:spLocks noChangeArrowheads="1"/>
          </p:cNvSpPr>
          <p:nvPr/>
        </p:nvSpPr>
        <p:spPr bwMode="auto">
          <a:xfrm>
            <a:off x="6888164" y="4251326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/>
              <a:t>δ</a:t>
            </a:r>
            <a:r>
              <a:rPr lang="en-AU" altLang="en-US"/>
              <a:t>-</a:t>
            </a:r>
          </a:p>
          <a:p>
            <a:pPr eaLnBrk="1" hangingPunct="1"/>
            <a:r>
              <a:rPr lang="en-AU" altLang="en-US"/>
              <a:t>F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375275" y="2744788"/>
            <a:ext cx="129698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75275" y="4545013"/>
            <a:ext cx="129698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0422" idx="2"/>
          </p:cNvCxnSpPr>
          <p:nvPr/>
        </p:nvCxnSpPr>
        <p:spPr>
          <a:xfrm>
            <a:off x="4954588" y="3068639"/>
            <a:ext cx="0" cy="118268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08413" y="3068639"/>
            <a:ext cx="0" cy="129698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42188" y="3068639"/>
            <a:ext cx="0" cy="118268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40713" y="3068639"/>
            <a:ext cx="0" cy="118268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5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Hydrogen bonding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050" y="2084832"/>
            <a:ext cx="9720073" cy="402336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AU" altLang="en-US"/>
              <a:t>Important in determining the properties of water and biological molecules like proteins.</a:t>
            </a:r>
          </a:p>
          <a:p>
            <a:pPr marL="109728" indent="0">
              <a:spcAft>
                <a:spcPts val="0"/>
              </a:spcAft>
              <a:buNone/>
              <a:defRPr/>
            </a:pPr>
            <a:endParaRPr lang="en-AU"/>
          </a:p>
          <a:p>
            <a:pPr marL="109728" indent="0">
              <a:spcAft>
                <a:spcPts val="0"/>
              </a:spcAft>
              <a:buNone/>
              <a:defRPr/>
            </a:pPr>
            <a:r>
              <a:rPr lang="en-AU"/>
              <a:t>H bonding between water molecules results in: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endParaRPr lang="en-AU"/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en-AU"/>
              <a:t>The relatively higher melting and boiling points of water compared with other substances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en-AU"/>
              <a:t>The expansion of water upon freezing</a:t>
            </a:r>
          </a:p>
          <a:p>
            <a:pPr marL="365760" indent="-256032">
              <a:spcAft>
                <a:spcPts val="0"/>
              </a:spcAft>
              <a:buFont typeface="Wingdings 3"/>
              <a:buChar char=""/>
              <a:defRPr/>
            </a:pPr>
            <a:r>
              <a:rPr lang="en-AU"/>
              <a:t>The ability of water to dissolve other substances</a:t>
            </a:r>
          </a:p>
        </p:txBody>
      </p:sp>
    </p:spTree>
    <p:extLst>
      <p:ext uri="{BB962C8B-B14F-4D97-AF65-F5344CB8AC3E}">
        <p14:creationId xmlns:p14="http://schemas.microsoft.com/office/powerpoint/2010/main" val="106228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Like Attracts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/>
              <a:t>These intermolecular forces play an incredibly significant role in intermolecular interactions (particularly when looking at polar and non-polar molecules)</a:t>
            </a:r>
          </a:p>
        </p:txBody>
      </p:sp>
      <p:pic>
        <p:nvPicPr>
          <p:cNvPr id="22530" name="Picture 2" descr="Like Dissolves Like and Molecule Ion Attra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0" y="3337145"/>
            <a:ext cx="5468476" cy="3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05" y="2936934"/>
            <a:ext cx="406469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1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8FC3-7A33-474E-B4F6-033C6010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Like Dissolves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1649-AB9F-4BFD-A92E-3CA1A5C9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3" y="2206804"/>
            <a:ext cx="9720073" cy="4023360"/>
          </a:xfrm>
        </p:spPr>
        <p:txBody>
          <a:bodyPr>
            <a:normAutofit/>
          </a:bodyPr>
          <a:lstStyle/>
          <a:p>
            <a:r>
              <a:rPr lang="en-AU" sz="2400"/>
              <a:t>This is why I use hand sanitiser to help dissolve the whiteboard markers</a:t>
            </a:r>
          </a:p>
          <a:p>
            <a:endParaRPr lang="en-AU" sz="2400"/>
          </a:p>
          <a:p>
            <a:endParaRPr lang="en-AU" sz="2400"/>
          </a:p>
          <a:p>
            <a:endParaRPr lang="en-AU" sz="2400"/>
          </a:p>
          <a:p>
            <a:endParaRPr lang="en-AU" sz="2400"/>
          </a:p>
          <a:p>
            <a:endParaRPr lang="en-AU" sz="2400"/>
          </a:p>
        </p:txBody>
      </p:sp>
      <p:pic>
        <p:nvPicPr>
          <p:cNvPr id="9220" name="Picture 4" descr="https://patentimages.storage.googleapis.com/05/c6/87/dd9ac1262722be/imgf000010_0001.png">
            <a:extLst>
              <a:ext uri="{FF2B5EF4-FFF2-40B4-BE49-F238E27FC236}">
                <a16:creationId xmlns:a16="http://schemas.microsoft.com/office/drawing/2014/main" id="{43362A11-EB44-437D-92BE-121B81DA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81" y="3146505"/>
            <a:ext cx="6015038" cy="19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5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Learning goals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en-AU" dirty="0"/>
              <a:t>Explain the relationship between vapour pressure, melting point, boiling point and solubility, and </a:t>
            </a:r>
            <a:r>
              <a:rPr lang="en-AU" dirty="0">
                <a:highlight>
                  <a:srgbClr val="FFFF00"/>
                </a:highlight>
              </a:rPr>
              <a:t>the nature and strength of intermolecular forces (e.g. dispersion forces, dipole-dipole attractions, and hydrogen bonding) within molecular covalent substances.</a:t>
            </a:r>
            <a:endParaRPr lang="en-AU" altLang="en-US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8886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8FC3-7A33-474E-B4F6-033C6010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Like Dissolves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1649-AB9F-4BFD-A92E-3CA1A5C9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3" y="2206804"/>
            <a:ext cx="9720073" cy="4023360"/>
          </a:xfrm>
        </p:spPr>
        <p:txBody>
          <a:bodyPr>
            <a:normAutofit/>
          </a:bodyPr>
          <a:lstStyle/>
          <a:p>
            <a:r>
              <a:rPr lang="en-AU" sz="2400"/>
              <a:t>This is why acetone/methylated spirits can dissolve permanent markers, but water cannot </a:t>
            </a:r>
          </a:p>
        </p:txBody>
      </p:sp>
      <p:pic>
        <p:nvPicPr>
          <p:cNvPr id="9218" name="Picture 2" descr="Methanol toxicity - Wikipedia">
            <a:extLst>
              <a:ext uri="{FF2B5EF4-FFF2-40B4-BE49-F238E27FC236}">
                <a16:creationId xmlns:a16="http://schemas.microsoft.com/office/drawing/2014/main" id="{07712716-D1B2-4507-80F5-225D9FD4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66" y="3576720"/>
            <a:ext cx="2047013" cy="18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hysics - Do water molecules change when you talk to them? - Skeptics Stack  Exchange">
            <a:extLst>
              <a:ext uri="{FF2B5EF4-FFF2-40B4-BE49-F238E27FC236}">
                <a16:creationId xmlns:a16="http://schemas.microsoft.com/office/drawing/2014/main" id="{1E5EA903-E05F-4B78-8B8D-47212CD3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23" y="3907864"/>
            <a:ext cx="2673781" cy="114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88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3380E6-7F37-4077-970E-A68094F8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72" y="194555"/>
            <a:ext cx="9735455" cy="4522276"/>
          </a:xfrm>
          <a:prstGeom prst="rect">
            <a:avLst/>
          </a:prstGeom>
        </p:spPr>
      </p:pic>
      <p:pic>
        <p:nvPicPr>
          <p:cNvPr id="6148" name="Picture 4" descr="Acetone Formula (C3H6O) - Structural and Organic Formula of Acetone  (Propanone)">
            <a:extLst>
              <a:ext uri="{FF2B5EF4-FFF2-40B4-BE49-F238E27FC236}">
                <a16:creationId xmlns:a16="http://schemas.microsoft.com/office/drawing/2014/main" id="{BC8A99BD-1108-4692-8986-9C6AEFB4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4716831"/>
            <a:ext cx="2738357" cy="165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18C899-DB2B-4F96-8BAF-F55438EAA826}"/>
              </a:ext>
            </a:extLst>
          </p:cNvPr>
          <p:cNvSpPr txBox="1"/>
          <p:nvPr/>
        </p:nvSpPr>
        <p:spPr>
          <a:xfrm>
            <a:off x="5423004" y="629411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Acetone</a:t>
            </a:r>
          </a:p>
        </p:txBody>
      </p:sp>
    </p:spTree>
    <p:extLst>
      <p:ext uri="{BB962C8B-B14F-4D97-AF65-F5344CB8AC3E}">
        <p14:creationId xmlns:p14="http://schemas.microsoft.com/office/powerpoint/2010/main" val="337383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otenoids | Linus Pauling Institute | Oregon State University">
            <a:extLst>
              <a:ext uri="{FF2B5EF4-FFF2-40B4-BE49-F238E27FC236}">
                <a16:creationId xmlns:a16="http://schemas.microsoft.com/office/drawing/2014/main" id="{665FE79B-9F71-4DE9-B7FC-74C14CEA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3837"/>
            <a:ext cx="85725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0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03A16F-3F1F-43E6-9CFB-8497B6B1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38" y="1248178"/>
            <a:ext cx="9992724" cy="3928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17AF3-A39E-4723-9E45-07ECDF3A9C58}"/>
              </a:ext>
            </a:extLst>
          </p:cNvPr>
          <p:cNvSpPr txBox="1"/>
          <p:nvPr/>
        </p:nvSpPr>
        <p:spPr>
          <a:xfrm>
            <a:off x="5485704" y="6028840"/>
            <a:ext cx="122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Chlorophyll</a:t>
            </a:r>
          </a:p>
        </p:txBody>
      </p:sp>
    </p:spTree>
    <p:extLst>
      <p:ext uri="{BB962C8B-B14F-4D97-AF65-F5344CB8AC3E}">
        <p14:creationId xmlns:p14="http://schemas.microsoft.com/office/powerpoint/2010/main" val="240934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Hydrogen Bonding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90" y="2084832"/>
            <a:ext cx="5582079" cy="40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Your 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>
              <a:spcAft>
                <a:spcPts val="0"/>
              </a:spcAft>
              <a:buNone/>
              <a:defRPr/>
            </a:pPr>
            <a:r>
              <a:rPr lang="en-AU"/>
              <a:t>Name the type(s) of intermolecular forces that exist </a:t>
            </a:r>
            <a:r>
              <a:rPr lang="en-AU" b="1"/>
              <a:t>between</a:t>
            </a:r>
            <a:r>
              <a:rPr lang="en-AU"/>
              <a:t> molecules in each of the following substances:</a:t>
            </a:r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r>
              <a:rPr lang="en-AU" err="1"/>
              <a:t>HBr</a:t>
            </a:r>
            <a:endParaRPr lang="en-AU"/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r>
              <a:rPr lang="en-AU"/>
              <a:t>CBr</a:t>
            </a:r>
            <a:r>
              <a:rPr lang="en-AU" baseline="-25000"/>
              <a:t>4</a:t>
            </a:r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r>
              <a:rPr lang="en-AU"/>
              <a:t>H</a:t>
            </a:r>
            <a:r>
              <a:rPr lang="en-AU" baseline="-25000"/>
              <a:t>2</a:t>
            </a:r>
            <a:endParaRPr lang="en-AU"/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r>
              <a:rPr lang="en-AU"/>
              <a:t>CH</a:t>
            </a:r>
            <a:r>
              <a:rPr lang="en-AU" baseline="-25000"/>
              <a:t>3</a:t>
            </a:r>
            <a:r>
              <a:rPr lang="en-AU"/>
              <a:t>OH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367213" y="3429000"/>
            <a:ext cx="6121400" cy="3024188"/>
          </a:xfrm>
          <a:prstGeom prst="cloudCallout">
            <a:avLst>
              <a:gd name="adj1" fmla="val -61015"/>
              <a:gd name="adj2" fmla="val -51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5303838" y="4005264"/>
            <a:ext cx="44640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Ask:</a:t>
            </a:r>
          </a:p>
          <a:p>
            <a:pPr eaLnBrk="1" hangingPunct="1"/>
            <a:r>
              <a:rPr lang="en-AU" altLang="en-US"/>
              <a:t>Does it have dispersion forces? </a:t>
            </a:r>
          </a:p>
          <a:p>
            <a:pPr eaLnBrk="1" hangingPunct="1"/>
            <a:r>
              <a:rPr lang="en-AU" altLang="en-US"/>
              <a:t>Is it polar?</a:t>
            </a:r>
          </a:p>
          <a:p>
            <a:pPr eaLnBrk="1" hangingPunct="1"/>
            <a:r>
              <a:rPr lang="en-AU" altLang="en-US"/>
              <a:t>Does it have dipole – dipole forces?</a:t>
            </a:r>
          </a:p>
          <a:p>
            <a:pPr eaLnBrk="1" hangingPunct="1"/>
            <a:r>
              <a:rPr lang="en-AU" altLang="en-US"/>
              <a:t>Is H involved?   Are Hydrogens bonded to N, O or F? </a:t>
            </a:r>
          </a:p>
          <a:p>
            <a:pPr eaLnBrk="1" hangingPunct="1"/>
            <a:r>
              <a:rPr lang="en-AU" altLang="en-US"/>
              <a:t>Are there lone electron pairs?</a:t>
            </a:r>
          </a:p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26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96976"/>
            <a:ext cx="8578850" cy="5400675"/>
          </a:xfrm>
        </p:spPr>
        <p:txBody>
          <a:bodyPr rtlCol="0">
            <a:normAutofit/>
          </a:bodyPr>
          <a:lstStyle/>
          <a:p>
            <a:pPr marL="109728" indent="0">
              <a:spcAft>
                <a:spcPts val="0"/>
              </a:spcAft>
              <a:buNone/>
              <a:defRPr/>
            </a:pPr>
            <a:r>
              <a:rPr lang="en-AU"/>
              <a:t>Name the type(s) of intermolecular forces that exist between molecules in each of the following substances:</a:t>
            </a:r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r>
              <a:rPr lang="en-AU"/>
              <a:t>HBr – </a:t>
            </a:r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endParaRPr lang="en-AU"/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r>
              <a:rPr lang="en-AU"/>
              <a:t>CBr</a:t>
            </a:r>
            <a:r>
              <a:rPr lang="en-AU" baseline="-25000"/>
              <a:t>4</a:t>
            </a:r>
            <a:r>
              <a:rPr lang="en-AU"/>
              <a:t> –</a:t>
            </a:r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endParaRPr lang="en-AU" baseline="-25000"/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r>
              <a:rPr lang="en-AU"/>
              <a:t>H</a:t>
            </a:r>
            <a:r>
              <a:rPr lang="en-AU" baseline="-25000"/>
              <a:t>2</a:t>
            </a:r>
            <a:r>
              <a:rPr lang="en-AU"/>
              <a:t> – </a:t>
            </a:r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endParaRPr lang="en-AU" altLang="en-US"/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r>
              <a:rPr lang="en-AU" altLang="en-US"/>
              <a:t>CH</a:t>
            </a:r>
            <a:r>
              <a:rPr lang="en-AU" altLang="en-US" baseline="-25000"/>
              <a:t>3</a:t>
            </a:r>
            <a:r>
              <a:rPr lang="en-AU" altLang="en-US"/>
              <a:t>OH - </a:t>
            </a:r>
          </a:p>
          <a:p>
            <a:pPr>
              <a:spcBef>
                <a:spcPct val="0"/>
              </a:spcBef>
              <a:defRPr/>
            </a:pPr>
            <a:endParaRPr lang="en-AU" altLang="en-US"/>
          </a:p>
          <a:p>
            <a:pPr>
              <a:spcBef>
                <a:spcPct val="0"/>
              </a:spcBef>
              <a:defRPr/>
            </a:pPr>
            <a:endParaRPr lang="en-AU" altLang="en-US"/>
          </a:p>
          <a:p>
            <a:pPr marL="624078" indent="-514350">
              <a:spcAft>
                <a:spcPts val="0"/>
              </a:spcAft>
              <a:buFont typeface="Wingdings 3"/>
              <a:buAutoNum type="alphaLcParenBoth"/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99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18DE-9630-4315-AD0C-BF8177EB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D045-CDC2-4307-806F-C33339D8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20" y="2185610"/>
            <a:ext cx="6275574" cy="4023360"/>
          </a:xfrm>
        </p:spPr>
        <p:txBody>
          <a:bodyPr>
            <a:normAutofit fontScale="92500"/>
          </a:bodyPr>
          <a:lstStyle/>
          <a:p>
            <a:r>
              <a:rPr lang="en-AU" sz="2400"/>
              <a:t>1. </a:t>
            </a:r>
            <a:r>
              <a:rPr lang="en-AU" sz="2400" b="1"/>
              <a:t>Predict</a:t>
            </a:r>
            <a:r>
              <a:rPr lang="en-AU" sz="2400"/>
              <a:t> the geometry of the following compounds:</a:t>
            </a:r>
          </a:p>
          <a:p>
            <a:endParaRPr lang="en-AU" sz="2400"/>
          </a:p>
          <a:p>
            <a:pPr marL="457200" indent="-457200">
              <a:buAutoNum type="alphaLcParenR"/>
            </a:pPr>
            <a:r>
              <a:rPr lang="en-AU" sz="2400"/>
              <a:t>NH</a:t>
            </a:r>
            <a:r>
              <a:rPr lang="en-AU" sz="2400" baseline="-25000"/>
              <a:t>3</a:t>
            </a:r>
            <a:endParaRPr lang="en-AU" sz="2400"/>
          </a:p>
          <a:p>
            <a:pPr marL="457200" indent="-457200">
              <a:buAutoNum type="alphaLcParenR"/>
            </a:pPr>
            <a:r>
              <a:rPr lang="en-AU" sz="2400"/>
              <a:t>SH</a:t>
            </a:r>
            <a:r>
              <a:rPr lang="en-AU" sz="2400" baseline="-25000"/>
              <a:t>2</a:t>
            </a:r>
            <a:endParaRPr lang="en-AU" sz="2400"/>
          </a:p>
          <a:p>
            <a:pPr marL="457200" indent="-457200">
              <a:buAutoNum type="alphaLcParenR"/>
            </a:pPr>
            <a:r>
              <a:rPr lang="en-AU" sz="2400"/>
              <a:t>MgCl</a:t>
            </a:r>
            <a:r>
              <a:rPr lang="en-AU" sz="2400" baseline="-25000"/>
              <a:t>2</a:t>
            </a:r>
            <a:endParaRPr lang="en-AU" sz="2400"/>
          </a:p>
          <a:p>
            <a:pPr marL="457200" indent="-457200">
              <a:buAutoNum type="alphaLcParenR"/>
            </a:pPr>
            <a:r>
              <a:rPr lang="en-AU" sz="2400"/>
              <a:t>SiH</a:t>
            </a:r>
            <a:r>
              <a:rPr lang="en-AU" sz="2400" baseline="-25000"/>
              <a:t>4</a:t>
            </a:r>
          </a:p>
          <a:p>
            <a:pPr marL="457200" indent="-457200">
              <a:buAutoNum type="alphaLcParenR"/>
            </a:pPr>
            <a:endParaRPr lang="en-AU" sz="2400" baseline="-25000"/>
          </a:p>
          <a:p>
            <a:pPr marL="0" indent="0">
              <a:buNone/>
            </a:pPr>
            <a:r>
              <a:rPr lang="en-AU" sz="2400"/>
              <a:t>2. </a:t>
            </a:r>
            <a:r>
              <a:rPr lang="en-AU" sz="2400" b="1"/>
              <a:t>Identify</a:t>
            </a:r>
            <a:r>
              <a:rPr lang="en-AU" sz="2400"/>
              <a:t> which of the above compounds are polar.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14AE3-2B1D-452A-A902-F18F1573DDEA}"/>
              </a:ext>
            </a:extLst>
          </p:cNvPr>
          <p:cNvSpPr txBox="1"/>
          <p:nvPr/>
        </p:nvSpPr>
        <p:spPr>
          <a:xfrm>
            <a:off x="7671661" y="126775"/>
            <a:ext cx="3838414" cy="1631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b="1"/>
              <a:t>Hint:</a:t>
            </a:r>
          </a:p>
          <a:p>
            <a:endParaRPr lang="en-AU" sz="2000" b="1"/>
          </a:p>
          <a:p>
            <a:r>
              <a:rPr lang="en-AU" sz="2000" b="1"/>
              <a:t>Draw the electron configuration of the ‘central’ atom, and see how many lone pairs there are!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6CF74-380E-4BF2-B947-97C6AA2B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94" y="2214503"/>
            <a:ext cx="5729207" cy="46434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80C8DD-D5CD-6B25-73D9-B206A601B4DB}"/>
                  </a:ext>
                </a:extLst>
              </p14:cNvPr>
              <p14:cNvContentPartPr/>
              <p14:nvPr/>
            </p14:nvContentPartPr>
            <p14:xfrm>
              <a:off x="6603840" y="4215960"/>
              <a:ext cx="3197520" cy="507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80C8DD-D5CD-6B25-73D9-B206A601B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7640" y="4199760"/>
                <a:ext cx="3229920" cy="5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30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3DA5-BE90-4F7D-8488-9C6FBF0D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– polar / non-polar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8F0D-2FD1-468B-9264-FFE941B0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26" y="1981971"/>
            <a:ext cx="7825404" cy="4023360"/>
          </a:xfrm>
        </p:spPr>
        <p:txBody>
          <a:bodyPr>
            <a:normAutofit/>
          </a:bodyPr>
          <a:lstStyle/>
          <a:p>
            <a:r>
              <a:rPr lang="en-AU" sz="2400"/>
              <a:t>On each compound below, circle the polar and non-polar sections. For any polar sections, </a:t>
            </a:r>
            <a:r>
              <a:rPr lang="en-AU" sz="2400" b="1"/>
              <a:t>label</a:t>
            </a:r>
            <a:r>
              <a:rPr lang="en-AU" sz="2400"/>
              <a:t> the positive and negative poles.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DD5D8-9C18-45AD-B43B-7F491203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7426"/>
            <a:ext cx="4099072" cy="1969267"/>
          </a:xfrm>
          <a:prstGeom prst="rect">
            <a:avLst/>
          </a:prstGeom>
        </p:spPr>
      </p:pic>
      <p:pic>
        <p:nvPicPr>
          <p:cNvPr id="3074" name="Picture 2" descr="Difference Between Ethylamine and Diethylamine | Compare the Difference  Between Similar Terms">
            <a:extLst>
              <a:ext uri="{FF2B5EF4-FFF2-40B4-BE49-F238E27FC236}">
                <a16:creationId xmlns:a16="http://schemas.microsoft.com/office/drawing/2014/main" id="{FC81FF20-4C8E-4555-A4B4-909C64DC8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68" y="3189876"/>
            <a:ext cx="2559204" cy="17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wis Structure Hydrogen Bromide Hydrobromic Acid Hypobromous - Water  Transparent PNG">
            <a:extLst>
              <a:ext uri="{FF2B5EF4-FFF2-40B4-BE49-F238E27FC236}">
                <a16:creationId xmlns:a16="http://schemas.microsoft.com/office/drawing/2014/main" id="{1344064A-0174-4A7B-8DCE-DA8CE14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871" y="5288150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llustrated Glossary of Organic Chemistry - Benzene ring">
            <a:extLst>
              <a:ext uri="{FF2B5EF4-FFF2-40B4-BE49-F238E27FC236}">
                <a16:creationId xmlns:a16="http://schemas.microsoft.com/office/drawing/2014/main" id="{50FCF8D1-C28C-4FDF-9B43-61A162A0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059" y="4469802"/>
            <a:ext cx="2061033" cy="23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13505-EC7E-480A-8C59-A86D73608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308" y="9808"/>
            <a:ext cx="3764692" cy="26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4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AB2B-EA9B-418A-87D1-ADB9E8C5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Vocab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4D2B-1E8A-491C-BD94-2C50DEAE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656360" cy="4023360"/>
          </a:xfrm>
        </p:spPr>
        <p:txBody>
          <a:bodyPr/>
          <a:lstStyle/>
          <a:p>
            <a:r>
              <a:rPr lang="en-AU"/>
              <a:t>Dispersion</a:t>
            </a:r>
          </a:p>
          <a:p>
            <a:r>
              <a:rPr lang="en-AU"/>
              <a:t>London</a:t>
            </a:r>
          </a:p>
          <a:p>
            <a:r>
              <a:rPr lang="en-AU"/>
              <a:t>Dipole</a:t>
            </a:r>
          </a:p>
          <a:p>
            <a:r>
              <a:rPr lang="en-AU"/>
              <a:t>Polar</a:t>
            </a:r>
          </a:p>
          <a:p>
            <a:r>
              <a:rPr lang="en-AU"/>
              <a:t>Hydrogen Bonding</a:t>
            </a:r>
          </a:p>
          <a:p>
            <a:r>
              <a:rPr lang="en-AU"/>
              <a:t>Intramolecular</a:t>
            </a:r>
          </a:p>
          <a:p>
            <a:r>
              <a:rPr lang="en-AU"/>
              <a:t>Intermolecular</a:t>
            </a:r>
          </a:p>
          <a:p>
            <a:r>
              <a:rPr lang="en-AU"/>
              <a:t>Electrostatic</a:t>
            </a:r>
          </a:p>
          <a:p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102DD7-BAE5-4CB0-B6B3-48D675CD5895}"/>
              </a:ext>
            </a:extLst>
          </p:cNvPr>
          <p:cNvSpPr txBox="1">
            <a:spLocks/>
          </p:cNvSpPr>
          <p:nvPr/>
        </p:nvSpPr>
        <p:spPr>
          <a:xfrm>
            <a:off x="4680489" y="2286000"/>
            <a:ext cx="365636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Dissolve</a:t>
            </a:r>
          </a:p>
          <a:p>
            <a:r>
              <a:rPr lang="en-AU"/>
              <a:t>Solvent</a:t>
            </a:r>
          </a:p>
          <a:p>
            <a:r>
              <a:rPr lang="en-AU"/>
              <a:t>Serenity</a:t>
            </a:r>
          </a:p>
          <a:p>
            <a:r>
              <a:rPr lang="en-AU"/>
              <a:t>Hippopotamus  </a:t>
            </a:r>
          </a:p>
        </p:txBody>
      </p:sp>
    </p:spTree>
    <p:extLst>
      <p:ext uri="{BB962C8B-B14F-4D97-AF65-F5344CB8AC3E}">
        <p14:creationId xmlns:p14="http://schemas.microsoft.com/office/powerpoint/2010/main" val="264230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Intermolecular Forces (Why we care about polar bears)</a:t>
            </a:r>
            <a:endParaRPr lang="en-AU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8981" y="2205789"/>
            <a:ext cx="9485732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45212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dirty="0"/>
              <a:t>Attractions </a:t>
            </a:r>
            <a:r>
              <a:rPr lang="en-AU" i="1" dirty="0">
                <a:solidFill>
                  <a:srgbClr val="C00000"/>
                </a:solidFill>
              </a:rPr>
              <a:t>between</a:t>
            </a:r>
            <a:r>
              <a:rPr lang="en-AU" dirty="0">
                <a:solidFill>
                  <a:srgbClr val="C00000"/>
                </a:solidFill>
              </a:rPr>
              <a:t> </a:t>
            </a:r>
            <a:r>
              <a:rPr lang="en-AU" dirty="0"/>
              <a:t>molecules</a:t>
            </a:r>
            <a:endParaRPr lang="en-US" dirty="0"/>
          </a:p>
          <a:p>
            <a:pPr marL="365760" indent="-255905">
              <a:spcAft>
                <a:spcPts val="0"/>
              </a:spcAft>
              <a:buFont typeface="Wingdings 3"/>
              <a:buChar char=""/>
              <a:defRPr/>
            </a:pPr>
            <a:endParaRPr lang="en-AU" dirty="0"/>
          </a:p>
          <a:p>
            <a:pPr marL="45212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dirty="0"/>
              <a:t>Weaker than intramolecular forces (ionic/covalent/metallic bonds)</a:t>
            </a:r>
          </a:p>
          <a:p>
            <a:pPr marL="45212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AU" dirty="0"/>
          </a:p>
          <a:p>
            <a:pPr marL="45212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dirty="0"/>
              <a:t>Responsible for states of matter of a compound (gas, liquid or solid)</a:t>
            </a:r>
          </a:p>
          <a:p>
            <a:pPr marL="264795" lvl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dirty="0"/>
              <a:t>Strong intermolecular forces = molecules are held closer together</a:t>
            </a:r>
          </a:p>
          <a:p>
            <a:pPr marL="452120" indent="-34290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dirty="0"/>
              <a:t>Types of intermolecular forces:</a:t>
            </a:r>
          </a:p>
          <a:p>
            <a:pPr lvl="4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/>
              <a:t>Dispersion forces </a:t>
            </a:r>
          </a:p>
          <a:p>
            <a:pPr lvl="4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/>
              <a:t>Dipole interactions </a:t>
            </a:r>
          </a:p>
          <a:p>
            <a:pPr lvl="4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AU" sz="2000" dirty="0"/>
              <a:t>Hydrogen bonding</a:t>
            </a:r>
          </a:p>
          <a:p>
            <a:pPr lvl="4">
              <a:spcAft>
                <a:spcPts val="0"/>
              </a:spcAft>
              <a:buFont typeface="Wingdings 2"/>
              <a:buChar char=""/>
              <a:defRPr/>
            </a:pPr>
            <a:endParaRPr lang="en-AU" dirty="0"/>
          </a:p>
        </p:txBody>
      </p:sp>
      <p:pic>
        <p:nvPicPr>
          <p:cNvPr id="4098" name="Picture 2" descr="Polar Bear | Funkipedia Mods Wiki | Fandom">
            <a:extLst>
              <a:ext uri="{FF2B5EF4-FFF2-40B4-BE49-F238E27FC236}">
                <a16:creationId xmlns:a16="http://schemas.microsoft.com/office/drawing/2014/main" id="{1DBBF009-D50D-4C4D-AB9E-EFFBA56E3B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760" y="4828016"/>
            <a:ext cx="1623987" cy="202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9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9BB2-8939-3CAA-1BDD-815BB927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45A1F6A-A618-A035-24C9-A55919709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88" y="510989"/>
            <a:ext cx="9389519" cy="5583218"/>
          </a:xfrm>
        </p:spPr>
      </p:pic>
    </p:spTree>
    <p:extLst>
      <p:ext uri="{BB962C8B-B14F-4D97-AF65-F5344CB8AC3E}">
        <p14:creationId xmlns:p14="http://schemas.microsoft.com/office/powerpoint/2010/main" val="291588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Dispersion Forces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/>
              <a:t>Electron movements cause </a:t>
            </a:r>
            <a:r>
              <a:rPr lang="en-AU" altLang="en-US" b="1"/>
              <a:t>momentary dipoles</a:t>
            </a:r>
            <a:r>
              <a:rPr lang="en-AU" altLang="en-US"/>
              <a:t> within a molecule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/>
              <a:t>These don’t last very long, leading to an attraction/repulsion yo-yo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endParaRPr lang="en-AU" altLang="en-US"/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>
                <a:solidFill>
                  <a:srgbClr val="FF0000"/>
                </a:solidFill>
              </a:rPr>
              <a:t>Dispersion forces are always present.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>
                <a:solidFill>
                  <a:srgbClr val="FF0000"/>
                </a:solidFill>
              </a:rPr>
              <a:t>This is caused by a </a:t>
            </a:r>
            <a:r>
              <a:rPr lang="en-AU" altLang="en-US" b="1">
                <a:solidFill>
                  <a:srgbClr val="FF0000"/>
                </a:solidFill>
              </a:rPr>
              <a:t>dipole moment </a:t>
            </a:r>
            <a:endParaRPr lang="en-AU" altLang="en-US"/>
          </a:p>
          <a:p>
            <a:pPr>
              <a:defRPr/>
            </a:pPr>
            <a:endParaRPr lang="en-AU" altLang="en-US"/>
          </a:p>
          <a:p>
            <a:pPr>
              <a:defRPr/>
            </a:pPr>
            <a:endParaRPr lang="en-AU" altLang="en-US"/>
          </a:p>
        </p:txBody>
      </p:sp>
      <p:pic>
        <p:nvPicPr>
          <p:cNvPr id="18434" name="Picture 2" descr="Illustrated Glossary of Organic Chemistry - London 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036" y="4297680"/>
            <a:ext cx="4060825" cy="246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2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>
                <a:solidFill>
                  <a:schemeClr val="tx1">
                    <a:lumMod val="95000"/>
                    <a:lumOff val="5000"/>
                  </a:schemeClr>
                </a:solidFill>
              </a:rPr>
              <a:t>Your turn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1. Identify the trends in the data </a:t>
            </a:r>
          </a:p>
          <a:p>
            <a:endParaRPr lang="en-AU"/>
          </a:p>
          <a:p>
            <a:endParaRPr lang="en-AU"/>
          </a:p>
          <a:p>
            <a:r>
              <a:rPr lang="en-AU"/>
              <a:t>2. </a:t>
            </a:r>
            <a:r>
              <a:rPr lang="en-AU" b="1"/>
              <a:t>Evaluate</a:t>
            </a:r>
            <a:r>
              <a:rPr lang="en-AU"/>
              <a:t> the statement “The strength of dispersion forces decrease as the number of electrons increase”, using the data to support your answer. </a:t>
            </a:r>
          </a:p>
          <a:p>
            <a:endParaRPr lang="en-AU"/>
          </a:p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870" y="227712"/>
            <a:ext cx="4806130" cy="28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89fcb5-de9e-443c-b8e1-71a8cef0785c" xsi:nil="true"/>
    <lcf76f155ced4ddcb4097134ff3c332f xmlns="f7a4b22d-5f13-4c3b-ad46-fa03a0535d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FDEAB1F-C03A-48C9-AF75-147A3442EB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A838C9-2714-4C81-BD8B-9C9F3497C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DF0342-7066-487F-AEC6-3E328BB061DC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cd49e393-b114-4f7a-89ac-b939196e74fa"/>
    <ds:schemaRef ds:uri="beb5f6a8-d800-4966-86c6-871a20db384e"/>
    <ds:schemaRef ds:uri="e089fcb5-de9e-443c-b8e1-71a8cef0785c"/>
    <ds:schemaRef ds:uri="f7a4b22d-5f13-4c3b-ad46-fa03a0535d1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1165</Words>
  <Application>Microsoft Office PowerPoint</Application>
  <PresentationFormat>Widescreen</PresentationFormat>
  <Paragraphs>189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Lucida Sans Unicode</vt:lpstr>
      <vt:lpstr>Tw Cen MT</vt:lpstr>
      <vt:lpstr>Tw Cen MT Condensed</vt:lpstr>
      <vt:lpstr>Wingdings 2</vt:lpstr>
      <vt:lpstr>Wingdings 3</vt:lpstr>
      <vt:lpstr>Integral</vt:lpstr>
      <vt:lpstr>Intermolecular forces</vt:lpstr>
      <vt:lpstr>Learning goals</vt:lpstr>
      <vt:lpstr>Recap</vt:lpstr>
      <vt:lpstr>Recap – polar / non-polar</vt:lpstr>
      <vt:lpstr>Vocab List</vt:lpstr>
      <vt:lpstr>Intermolecular Forces (Why we care about polar bears)</vt:lpstr>
      <vt:lpstr>PowerPoint Presentation</vt:lpstr>
      <vt:lpstr>Dispersion Forces</vt:lpstr>
      <vt:lpstr>Your turn</vt:lpstr>
      <vt:lpstr>Dispersion Forces</vt:lpstr>
      <vt:lpstr>PowerPoint Presentation</vt:lpstr>
      <vt:lpstr>Dipole-Dipole Interactions</vt:lpstr>
      <vt:lpstr>Dipole-Dipole interactions</vt:lpstr>
      <vt:lpstr>Hydrogen bonding</vt:lpstr>
      <vt:lpstr>Hydrogen Bonding</vt:lpstr>
      <vt:lpstr>Hydrogen bonding</vt:lpstr>
      <vt:lpstr>Hydrogen bonding</vt:lpstr>
      <vt:lpstr>Like Attracts Like</vt:lpstr>
      <vt:lpstr>Like Dissolves Like</vt:lpstr>
      <vt:lpstr>Like Dissolves Like</vt:lpstr>
      <vt:lpstr>PowerPoint Presentation</vt:lpstr>
      <vt:lpstr>PowerPoint Presentation</vt:lpstr>
      <vt:lpstr>PowerPoint Presentation</vt:lpstr>
      <vt:lpstr>Hydrogen Bonding</vt:lpstr>
      <vt:lpstr>Your turn</vt:lpstr>
      <vt:lpstr>PowerPoint Presentation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Intermolecular forces 3: Intermolecular bonding</dc:title>
  <dc:creator>PRICHARD, Conan (cxpri11)</dc:creator>
  <cp:lastModifiedBy>SHEPHERD, Cara (cjmck3)</cp:lastModifiedBy>
  <cp:revision>3</cp:revision>
  <dcterms:created xsi:type="dcterms:W3CDTF">2020-05-06T02:50:52Z</dcterms:created>
  <dcterms:modified xsi:type="dcterms:W3CDTF">2025-06-10T09:51:11Z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  <property fmtid="{D5CDD505-2E9C-101B-9397-08002B2CF9AE}" pid="3" name="MediaServiceImageTags">
    <vt:lpwstr/>
  </property>
</Properties>
</file>