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2" r:id="rId6"/>
    <p:sldId id="307" r:id="rId7"/>
    <p:sldId id="294" r:id="rId8"/>
    <p:sldId id="304" r:id="rId9"/>
    <p:sldId id="275" r:id="rId10"/>
    <p:sldId id="295" r:id="rId11"/>
    <p:sldId id="308" r:id="rId12"/>
    <p:sldId id="309" r:id="rId13"/>
    <p:sldId id="310" r:id="rId14"/>
    <p:sldId id="311" r:id="rId15"/>
    <p:sldId id="312" r:id="rId16"/>
    <p:sldId id="313" r:id="rId17"/>
    <p:sldId id="314" r:id="rId18"/>
  </p:sldIdLst>
  <p:sldSz cx="9144000" cy="6858000" type="screen4x3"/>
  <p:notesSz cx="6858000" cy="9144000"/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678E07-83D5-2228-6FB3-3D060F31D442}" v="96" dt="2025-04-29T23:38:45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8" autoAdjust="0"/>
    <p:restoredTop sz="94007" autoAdjust="0"/>
  </p:normalViewPr>
  <p:slideViewPr>
    <p:cSldViewPr>
      <p:cViewPr varScale="1">
        <p:scale>
          <a:sx n="107" d="100"/>
          <a:sy n="107" d="100"/>
        </p:scale>
        <p:origin x="21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PHERD, Cara (cjmck3)" userId="c1c3412e-71b4-4f4c-bffd-8e4b35a11f1a" providerId="ADAL" clId="{ED0FC59F-D074-4B62-AAB1-1F1827F35EC3}"/>
    <pc:docChg chg="addSld delSld">
      <pc:chgData name="SHEPHERD, Cara (cjmck3)" userId="c1c3412e-71b4-4f4c-bffd-8e4b35a11f1a" providerId="ADAL" clId="{ED0FC59F-D074-4B62-AAB1-1F1827F35EC3}" dt="2024-01-27T02:28:59.473" v="1" actId="47"/>
      <pc:docMkLst>
        <pc:docMk/>
      </pc:docMkLst>
      <pc:sldChg chg="new del">
        <pc:chgData name="SHEPHERD, Cara (cjmck3)" userId="c1c3412e-71b4-4f4c-bffd-8e4b35a11f1a" providerId="ADAL" clId="{ED0FC59F-D074-4B62-AAB1-1F1827F35EC3}" dt="2024-01-27T02:28:59.473" v="1" actId="47"/>
        <pc:sldMkLst>
          <pc:docMk/>
          <pc:sldMk cId="1686850004" sldId="306"/>
        </pc:sldMkLst>
      </pc:sldChg>
    </pc:docChg>
  </pc:docChgLst>
  <pc:docChgLst>
    <pc:chgData name="TOMES, Eden (etome3)" userId="S::etome3@eq.edu.au::797a4461-a235-42c5-aa94-920663d44d5c" providerId="AD" clId="Web-{84678E07-83D5-2228-6FB3-3D060F31D442}"/>
    <pc:docChg chg="modSld sldOrd">
      <pc:chgData name="TOMES, Eden (etome3)" userId="S::etome3@eq.edu.au::797a4461-a235-42c5-aa94-920663d44d5c" providerId="AD" clId="Web-{84678E07-83D5-2228-6FB3-3D060F31D442}" dt="2025-04-29T23:38:45.853" v="72"/>
      <pc:docMkLst>
        <pc:docMk/>
      </pc:docMkLst>
      <pc:sldChg chg="addSp delSp modSp">
        <pc:chgData name="TOMES, Eden (etome3)" userId="S::etome3@eq.edu.au::797a4461-a235-42c5-aa94-920663d44d5c" providerId="AD" clId="Web-{84678E07-83D5-2228-6FB3-3D060F31D442}" dt="2025-04-29T23:18:19.008" v="12" actId="20577"/>
        <pc:sldMkLst>
          <pc:docMk/>
          <pc:sldMk cId="1510303755" sldId="304"/>
        </pc:sldMkLst>
        <pc:spChg chg="add del">
          <ac:chgData name="TOMES, Eden (etome3)" userId="S::etome3@eq.edu.au::797a4461-a235-42c5-aa94-920663d44d5c" providerId="AD" clId="Web-{84678E07-83D5-2228-6FB3-3D060F31D442}" dt="2025-04-29T23:17:57.194" v="1"/>
          <ac:spMkLst>
            <pc:docMk/>
            <pc:sldMk cId="1510303755" sldId="304"/>
            <ac:spMk id="5" creationId="{DC0C6F20-6959-3F76-5085-CE75743CC453}"/>
          </ac:spMkLst>
        </pc:spChg>
        <pc:spChg chg="add mod">
          <ac:chgData name="TOMES, Eden (etome3)" userId="S::etome3@eq.edu.au::797a4461-a235-42c5-aa94-920663d44d5c" providerId="AD" clId="Web-{84678E07-83D5-2228-6FB3-3D060F31D442}" dt="2025-04-29T23:18:19.008" v="12" actId="20577"/>
          <ac:spMkLst>
            <pc:docMk/>
            <pc:sldMk cId="1510303755" sldId="304"/>
            <ac:spMk id="6" creationId="{2F50699C-FEB5-0160-371E-B993BCBC7FCB}"/>
          </ac:spMkLst>
        </pc:spChg>
      </pc:sldChg>
      <pc:sldChg chg="addSp delSp modSp ord">
        <pc:chgData name="TOMES, Eden (etome3)" userId="S::etome3@eq.edu.au::797a4461-a235-42c5-aa94-920663d44d5c" providerId="AD" clId="Web-{84678E07-83D5-2228-6FB3-3D060F31D442}" dt="2025-04-29T23:18:39.415" v="22" actId="20577"/>
        <pc:sldMkLst>
          <pc:docMk/>
          <pc:sldMk cId="670152989" sldId="307"/>
        </pc:sldMkLst>
        <pc:spChg chg="add del">
          <ac:chgData name="TOMES, Eden (etome3)" userId="S::etome3@eq.edu.au::797a4461-a235-42c5-aa94-920663d44d5c" providerId="AD" clId="Web-{84678E07-83D5-2228-6FB3-3D060F31D442}" dt="2025-04-29T23:18:27.055" v="15"/>
          <ac:spMkLst>
            <pc:docMk/>
            <pc:sldMk cId="670152989" sldId="307"/>
            <ac:spMk id="3" creationId="{EEE0D55A-2740-CCC2-58A4-E9B3ABE2655E}"/>
          </ac:spMkLst>
        </pc:spChg>
        <pc:spChg chg="add mod">
          <ac:chgData name="TOMES, Eden (etome3)" userId="S::etome3@eq.edu.au::797a4461-a235-42c5-aa94-920663d44d5c" providerId="AD" clId="Web-{84678E07-83D5-2228-6FB3-3D060F31D442}" dt="2025-04-29T23:18:39.415" v="22" actId="20577"/>
          <ac:spMkLst>
            <pc:docMk/>
            <pc:sldMk cId="670152989" sldId="307"/>
            <ac:spMk id="7" creationId="{D2A1C88A-FEF0-2637-A265-9BAD622EC8DE}"/>
          </ac:spMkLst>
        </pc:spChg>
      </pc:sldChg>
      <pc:sldChg chg="modSp">
        <pc:chgData name="TOMES, Eden (etome3)" userId="S::etome3@eq.edu.au::797a4461-a235-42c5-aa94-920663d44d5c" providerId="AD" clId="Web-{84678E07-83D5-2228-6FB3-3D060F31D442}" dt="2025-04-29T23:23:56.364" v="24" actId="1076"/>
        <pc:sldMkLst>
          <pc:docMk/>
          <pc:sldMk cId="797535672" sldId="310"/>
        </pc:sldMkLst>
        <pc:spChg chg="mod">
          <ac:chgData name="TOMES, Eden (etome3)" userId="S::etome3@eq.edu.au::797a4461-a235-42c5-aa94-920663d44d5c" providerId="AD" clId="Web-{84678E07-83D5-2228-6FB3-3D060F31D442}" dt="2025-04-29T23:23:56.364" v="24" actId="1076"/>
          <ac:spMkLst>
            <pc:docMk/>
            <pc:sldMk cId="797535672" sldId="310"/>
            <ac:spMk id="6" creationId="{B4B96B2B-B040-4B64-8EB1-178E9EAC05FF}"/>
          </ac:spMkLst>
        </pc:spChg>
      </pc:sldChg>
      <pc:sldChg chg="addSp modSp">
        <pc:chgData name="TOMES, Eden (etome3)" userId="S::etome3@eq.edu.au::797a4461-a235-42c5-aa94-920663d44d5c" providerId="AD" clId="Web-{84678E07-83D5-2228-6FB3-3D060F31D442}" dt="2025-04-29T23:32:49.964" v="40" actId="14100"/>
        <pc:sldMkLst>
          <pc:docMk/>
          <pc:sldMk cId="3485584088" sldId="313"/>
        </pc:sldMkLst>
        <pc:spChg chg="add mod">
          <ac:chgData name="TOMES, Eden (etome3)" userId="S::etome3@eq.edu.au::797a4461-a235-42c5-aa94-920663d44d5c" providerId="AD" clId="Web-{84678E07-83D5-2228-6FB3-3D060F31D442}" dt="2025-04-29T23:32:49.964" v="40" actId="14100"/>
          <ac:spMkLst>
            <pc:docMk/>
            <pc:sldMk cId="3485584088" sldId="313"/>
            <ac:spMk id="4" creationId="{BF4E21C3-3777-9B2C-B656-B68E0264FB6E}"/>
          </ac:spMkLst>
        </pc:spChg>
      </pc:sldChg>
      <pc:sldChg chg="modSp">
        <pc:chgData name="TOMES, Eden (etome3)" userId="S::etome3@eq.edu.au::797a4461-a235-42c5-aa94-920663d44d5c" providerId="AD" clId="Web-{84678E07-83D5-2228-6FB3-3D060F31D442}" dt="2025-04-29T23:38:45.853" v="72"/>
        <pc:sldMkLst>
          <pc:docMk/>
          <pc:sldMk cId="3635749209" sldId="314"/>
        </pc:sldMkLst>
        <pc:spChg chg="mod">
          <ac:chgData name="TOMES, Eden (etome3)" userId="S::etome3@eq.edu.au::797a4461-a235-42c5-aa94-920663d44d5c" providerId="AD" clId="Web-{84678E07-83D5-2228-6FB3-3D060F31D442}" dt="2025-04-29T23:38:36.525" v="70" actId="20577"/>
          <ac:spMkLst>
            <pc:docMk/>
            <pc:sldMk cId="3635749209" sldId="314"/>
            <ac:spMk id="3" creationId="{6F6277A5-D5E3-4DCB-9174-1CC023BC0958}"/>
          </ac:spMkLst>
        </pc:spChg>
        <pc:graphicFrameChg chg="mod modGraphic">
          <ac:chgData name="TOMES, Eden (etome3)" userId="S::etome3@eq.edu.au::797a4461-a235-42c5-aa94-920663d44d5c" providerId="AD" clId="Web-{84678E07-83D5-2228-6FB3-3D060F31D442}" dt="2025-04-29T23:38:45.853" v="72"/>
          <ac:graphicFrameMkLst>
            <pc:docMk/>
            <pc:sldMk cId="3635749209" sldId="314"/>
            <ac:graphicFrameMk id="4" creationId="{03AB419E-FD0C-4FC3-9DEA-16DC941AE03D}"/>
          </ac:graphicFrameMkLst>
        </pc:graphicFrameChg>
      </pc:sldChg>
    </pc:docChg>
  </pc:docChgLst>
  <pc:docChgLst>
    <pc:chgData name="SHEPHERD, Cara (cjmck3)" userId="c1c3412e-71b4-4f4c-bffd-8e4b35a11f1a" providerId="ADAL" clId="{86D64F71-A767-4CAA-AAA1-F5B73DFDA540}"/>
    <pc:docChg chg="undo custSel addSld delSld modSld">
      <pc:chgData name="SHEPHERD, Cara (cjmck3)" userId="c1c3412e-71b4-4f4c-bffd-8e4b35a11f1a" providerId="ADAL" clId="{86D64F71-A767-4CAA-AAA1-F5B73DFDA540}" dt="2025-04-29T10:42:53.943" v="2838" actId="20577"/>
      <pc:docMkLst>
        <pc:docMk/>
      </pc:docMkLst>
      <pc:sldChg chg="modSp mod">
        <pc:chgData name="SHEPHERD, Cara (cjmck3)" userId="c1c3412e-71b4-4f4c-bffd-8e4b35a11f1a" providerId="ADAL" clId="{86D64F71-A767-4CAA-AAA1-F5B73DFDA540}" dt="2025-04-29T10:17:31.467" v="52" actId="20577"/>
        <pc:sldMkLst>
          <pc:docMk/>
          <pc:sldMk cId="0" sldId="256"/>
        </pc:sldMkLst>
        <pc:spChg chg="mod">
          <ac:chgData name="SHEPHERD, Cara (cjmck3)" userId="c1c3412e-71b4-4f4c-bffd-8e4b35a11f1a" providerId="ADAL" clId="{86D64F71-A767-4CAA-AAA1-F5B73DFDA540}" dt="2025-04-29T10:17:31.467" v="52" actId="20577"/>
          <ac:spMkLst>
            <pc:docMk/>
            <pc:sldMk cId="0" sldId="256"/>
            <ac:spMk id="5122" creationId="{4E50906F-AF20-49CC-B527-7F0084551046}"/>
          </ac:spMkLst>
        </pc:spChg>
      </pc:sldChg>
      <pc:sldChg chg="del">
        <pc:chgData name="SHEPHERD, Cara (cjmck3)" userId="c1c3412e-71b4-4f4c-bffd-8e4b35a11f1a" providerId="ADAL" clId="{86D64F71-A767-4CAA-AAA1-F5B73DFDA540}" dt="2025-04-29T10:19:28.407" v="79" actId="47"/>
        <pc:sldMkLst>
          <pc:docMk/>
          <pc:sldMk cId="0" sldId="270"/>
        </pc:sldMkLst>
      </pc:sldChg>
      <pc:sldChg chg="del">
        <pc:chgData name="SHEPHERD, Cara (cjmck3)" userId="c1c3412e-71b4-4f4c-bffd-8e4b35a11f1a" providerId="ADAL" clId="{86D64F71-A767-4CAA-AAA1-F5B73DFDA540}" dt="2025-04-29T10:19:29.152" v="80" actId="47"/>
        <pc:sldMkLst>
          <pc:docMk/>
          <pc:sldMk cId="0" sldId="271"/>
        </pc:sldMkLst>
      </pc:sldChg>
      <pc:sldChg chg="addSp delSp modSp mod">
        <pc:chgData name="SHEPHERD, Cara (cjmck3)" userId="c1c3412e-71b4-4f4c-bffd-8e4b35a11f1a" providerId="ADAL" clId="{86D64F71-A767-4CAA-AAA1-F5B73DFDA540}" dt="2025-04-29T10:18:36.361" v="77" actId="1076"/>
        <pc:sldMkLst>
          <pc:docMk/>
          <pc:sldMk cId="0" sldId="292"/>
        </pc:sldMkLst>
        <pc:spChg chg="add del mod">
          <ac:chgData name="SHEPHERD, Cara (cjmck3)" userId="c1c3412e-71b4-4f4c-bffd-8e4b35a11f1a" providerId="ADAL" clId="{86D64F71-A767-4CAA-AAA1-F5B73DFDA540}" dt="2025-04-29T10:18:36.361" v="77" actId="1076"/>
          <ac:spMkLst>
            <pc:docMk/>
            <pc:sldMk cId="0" sldId="292"/>
            <ac:spMk id="10" creationId="{8755D863-439B-4793-B218-B2E2C15BA175}"/>
          </ac:spMkLst>
        </pc:spChg>
      </pc:sldChg>
      <pc:sldChg chg="add del">
        <pc:chgData name="SHEPHERD, Cara (cjmck3)" userId="c1c3412e-71b4-4f4c-bffd-8e4b35a11f1a" providerId="ADAL" clId="{86D64F71-A767-4CAA-AAA1-F5B73DFDA540}" dt="2025-04-29T10:19:38.966" v="87" actId="47"/>
        <pc:sldMkLst>
          <pc:docMk/>
          <pc:sldMk cId="626529067" sldId="294"/>
        </pc:sldMkLst>
      </pc:sldChg>
      <pc:sldChg chg="del">
        <pc:chgData name="SHEPHERD, Cara (cjmck3)" userId="c1c3412e-71b4-4f4c-bffd-8e4b35a11f1a" providerId="ADAL" clId="{86D64F71-A767-4CAA-AAA1-F5B73DFDA540}" dt="2025-04-29T10:19:29.748" v="81" actId="47"/>
        <pc:sldMkLst>
          <pc:docMk/>
          <pc:sldMk cId="3215769742" sldId="296"/>
        </pc:sldMkLst>
      </pc:sldChg>
      <pc:sldChg chg="del">
        <pc:chgData name="SHEPHERD, Cara (cjmck3)" userId="c1c3412e-71b4-4f4c-bffd-8e4b35a11f1a" providerId="ADAL" clId="{86D64F71-A767-4CAA-AAA1-F5B73DFDA540}" dt="2025-04-29T10:19:26.825" v="78" actId="47"/>
        <pc:sldMkLst>
          <pc:docMk/>
          <pc:sldMk cId="2231016138" sldId="297"/>
        </pc:sldMkLst>
      </pc:sldChg>
      <pc:sldChg chg="del">
        <pc:chgData name="SHEPHERD, Cara (cjmck3)" userId="c1c3412e-71b4-4f4c-bffd-8e4b35a11f1a" providerId="ADAL" clId="{86D64F71-A767-4CAA-AAA1-F5B73DFDA540}" dt="2025-04-29T10:19:49.021" v="88" actId="47"/>
        <pc:sldMkLst>
          <pc:docMk/>
          <pc:sldMk cId="2892453735" sldId="299"/>
        </pc:sldMkLst>
      </pc:sldChg>
      <pc:sldChg chg="del">
        <pc:chgData name="SHEPHERD, Cara (cjmck3)" userId="c1c3412e-71b4-4f4c-bffd-8e4b35a11f1a" providerId="ADAL" clId="{86D64F71-A767-4CAA-AAA1-F5B73DFDA540}" dt="2025-04-29T10:19:30.267" v="82" actId="47"/>
        <pc:sldMkLst>
          <pc:docMk/>
          <pc:sldMk cId="3611606101" sldId="300"/>
        </pc:sldMkLst>
      </pc:sldChg>
      <pc:sldChg chg="del">
        <pc:chgData name="SHEPHERD, Cara (cjmck3)" userId="c1c3412e-71b4-4f4c-bffd-8e4b35a11f1a" providerId="ADAL" clId="{86D64F71-A767-4CAA-AAA1-F5B73DFDA540}" dt="2025-04-29T10:19:30.830" v="83" actId="47"/>
        <pc:sldMkLst>
          <pc:docMk/>
          <pc:sldMk cId="1977114128" sldId="301"/>
        </pc:sldMkLst>
      </pc:sldChg>
      <pc:sldChg chg="del">
        <pc:chgData name="SHEPHERD, Cara (cjmck3)" userId="c1c3412e-71b4-4f4c-bffd-8e4b35a11f1a" providerId="ADAL" clId="{86D64F71-A767-4CAA-AAA1-F5B73DFDA540}" dt="2025-04-29T10:17:42.037" v="54" actId="47"/>
        <pc:sldMkLst>
          <pc:docMk/>
          <pc:sldMk cId="3675644153" sldId="303"/>
        </pc:sldMkLst>
      </pc:sldChg>
      <pc:sldChg chg="add del">
        <pc:chgData name="SHEPHERD, Cara (cjmck3)" userId="c1c3412e-71b4-4f4c-bffd-8e4b35a11f1a" providerId="ADAL" clId="{86D64F71-A767-4CAA-AAA1-F5B73DFDA540}" dt="2025-04-29T10:19:37.601" v="86" actId="47"/>
        <pc:sldMkLst>
          <pc:docMk/>
          <pc:sldMk cId="1510303755" sldId="304"/>
        </pc:sldMkLst>
      </pc:sldChg>
      <pc:sldChg chg="del">
        <pc:chgData name="SHEPHERD, Cara (cjmck3)" userId="c1c3412e-71b4-4f4c-bffd-8e4b35a11f1a" providerId="ADAL" clId="{86D64F71-A767-4CAA-AAA1-F5B73DFDA540}" dt="2025-04-29T10:17:41.601" v="53" actId="47"/>
        <pc:sldMkLst>
          <pc:docMk/>
          <pc:sldMk cId="4160148511" sldId="305"/>
        </pc:sldMkLst>
      </pc:sldChg>
      <pc:sldChg chg="modSp new mod">
        <pc:chgData name="SHEPHERD, Cara (cjmck3)" userId="c1c3412e-71b4-4f4c-bffd-8e4b35a11f1a" providerId="ADAL" clId="{86D64F71-A767-4CAA-AAA1-F5B73DFDA540}" dt="2025-04-29T10:26:58.203" v="807" actId="27636"/>
        <pc:sldMkLst>
          <pc:docMk/>
          <pc:sldMk cId="707586531" sldId="308"/>
        </pc:sldMkLst>
        <pc:spChg chg="mod">
          <ac:chgData name="SHEPHERD, Cara (cjmck3)" userId="c1c3412e-71b4-4f4c-bffd-8e4b35a11f1a" providerId="ADAL" clId="{86D64F71-A767-4CAA-AAA1-F5B73DFDA540}" dt="2025-04-29T10:23:52.034" v="137" actId="20577"/>
          <ac:spMkLst>
            <pc:docMk/>
            <pc:sldMk cId="707586531" sldId="308"/>
            <ac:spMk id="2" creationId="{98DFA01C-D7E7-4E2F-9B5B-74423ABD47A0}"/>
          </ac:spMkLst>
        </pc:spChg>
        <pc:spChg chg="mod">
          <ac:chgData name="SHEPHERD, Cara (cjmck3)" userId="c1c3412e-71b4-4f4c-bffd-8e4b35a11f1a" providerId="ADAL" clId="{86D64F71-A767-4CAA-AAA1-F5B73DFDA540}" dt="2025-04-29T10:26:58.203" v="807" actId="27636"/>
          <ac:spMkLst>
            <pc:docMk/>
            <pc:sldMk cId="707586531" sldId="308"/>
            <ac:spMk id="3" creationId="{CCB81FA6-0E5D-4A04-A7AD-5D547F850199}"/>
          </ac:spMkLst>
        </pc:spChg>
      </pc:sldChg>
      <pc:sldChg chg="addSp delSp modSp new mod">
        <pc:chgData name="SHEPHERD, Cara (cjmck3)" userId="c1c3412e-71b4-4f4c-bffd-8e4b35a11f1a" providerId="ADAL" clId="{86D64F71-A767-4CAA-AAA1-F5B73DFDA540}" dt="2025-04-29T10:27:35.360" v="810"/>
        <pc:sldMkLst>
          <pc:docMk/>
          <pc:sldMk cId="4136238178" sldId="309"/>
        </pc:sldMkLst>
        <pc:spChg chg="mod">
          <ac:chgData name="SHEPHERD, Cara (cjmck3)" userId="c1c3412e-71b4-4f4c-bffd-8e4b35a11f1a" providerId="ADAL" clId="{86D64F71-A767-4CAA-AAA1-F5B73DFDA540}" dt="2025-04-29T10:27:06.887" v="809"/>
          <ac:spMkLst>
            <pc:docMk/>
            <pc:sldMk cId="4136238178" sldId="309"/>
            <ac:spMk id="2" creationId="{A98B1B33-30DB-4403-8AC0-5D6E53049D21}"/>
          </ac:spMkLst>
        </pc:spChg>
        <pc:spChg chg="del">
          <ac:chgData name="SHEPHERD, Cara (cjmck3)" userId="c1c3412e-71b4-4f4c-bffd-8e4b35a11f1a" providerId="ADAL" clId="{86D64F71-A767-4CAA-AAA1-F5B73DFDA540}" dt="2025-04-29T10:27:35.360" v="810"/>
          <ac:spMkLst>
            <pc:docMk/>
            <pc:sldMk cId="4136238178" sldId="309"/>
            <ac:spMk id="3" creationId="{061C4798-D9AC-4B99-BE1F-05C380528667}"/>
          </ac:spMkLst>
        </pc:spChg>
        <pc:picChg chg="add mod">
          <ac:chgData name="SHEPHERD, Cara (cjmck3)" userId="c1c3412e-71b4-4f4c-bffd-8e4b35a11f1a" providerId="ADAL" clId="{86D64F71-A767-4CAA-AAA1-F5B73DFDA540}" dt="2025-04-29T10:27:35.360" v="810"/>
          <ac:picMkLst>
            <pc:docMk/>
            <pc:sldMk cId="4136238178" sldId="309"/>
            <ac:picMk id="1026" creationId="{D2566C3D-497D-4FCC-87F3-027E8094A975}"/>
          </ac:picMkLst>
        </pc:picChg>
      </pc:sldChg>
      <pc:sldChg chg="addSp modSp new mod">
        <pc:chgData name="SHEPHERD, Cara (cjmck3)" userId="c1c3412e-71b4-4f4c-bffd-8e4b35a11f1a" providerId="ADAL" clId="{86D64F71-A767-4CAA-AAA1-F5B73DFDA540}" dt="2025-04-29T10:30:24.127" v="1117" actId="14100"/>
        <pc:sldMkLst>
          <pc:docMk/>
          <pc:sldMk cId="797535672" sldId="310"/>
        </pc:sldMkLst>
        <pc:spChg chg="mod">
          <ac:chgData name="SHEPHERD, Cara (cjmck3)" userId="c1c3412e-71b4-4f4c-bffd-8e4b35a11f1a" providerId="ADAL" clId="{86D64F71-A767-4CAA-AAA1-F5B73DFDA540}" dt="2025-04-29T10:27:41.942" v="830" actId="20577"/>
          <ac:spMkLst>
            <pc:docMk/>
            <pc:sldMk cId="797535672" sldId="310"/>
            <ac:spMk id="2" creationId="{DD04BB1B-9110-4A63-A234-793D37DDE1A7}"/>
          </ac:spMkLst>
        </pc:spChg>
        <pc:spChg chg="mod">
          <ac:chgData name="SHEPHERD, Cara (cjmck3)" userId="c1c3412e-71b4-4f4c-bffd-8e4b35a11f1a" providerId="ADAL" clId="{86D64F71-A767-4CAA-AAA1-F5B73DFDA540}" dt="2025-04-29T10:29:11.359" v="992" actId="14100"/>
          <ac:spMkLst>
            <pc:docMk/>
            <pc:sldMk cId="797535672" sldId="310"/>
            <ac:spMk id="3" creationId="{08C059B1-C234-4B5A-A161-EAF0A78D9442}"/>
          </ac:spMkLst>
        </pc:spChg>
        <pc:spChg chg="add mod">
          <ac:chgData name="SHEPHERD, Cara (cjmck3)" userId="c1c3412e-71b4-4f4c-bffd-8e4b35a11f1a" providerId="ADAL" clId="{86D64F71-A767-4CAA-AAA1-F5B73DFDA540}" dt="2025-04-29T10:29:24.022" v="996" actId="207"/>
          <ac:spMkLst>
            <pc:docMk/>
            <pc:sldMk cId="797535672" sldId="310"/>
            <ac:spMk id="5" creationId="{63B8FB91-A129-4C06-983B-1C8F256C07B0}"/>
          </ac:spMkLst>
        </pc:spChg>
        <pc:spChg chg="add mod">
          <ac:chgData name="SHEPHERD, Cara (cjmck3)" userId="c1c3412e-71b4-4f4c-bffd-8e4b35a11f1a" providerId="ADAL" clId="{86D64F71-A767-4CAA-AAA1-F5B73DFDA540}" dt="2025-04-29T10:30:24.127" v="1117" actId="14100"/>
          <ac:spMkLst>
            <pc:docMk/>
            <pc:sldMk cId="797535672" sldId="310"/>
            <ac:spMk id="6" creationId="{B4B96B2B-B040-4B64-8EB1-178E9EAC05FF}"/>
          </ac:spMkLst>
        </pc:spChg>
      </pc:sldChg>
      <pc:sldChg chg="addSp modSp new mod">
        <pc:chgData name="SHEPHERD, Cara (cjmck3)" userId="c1c3412e-71b4-4f4c-bffd-8e4b35a11f1a" providerId="ADAL" clId="{86D64F71-A767-4CAA-AAA1-F5B73DFDA540}" dt="2025-04-29T10:36:40.084" v="1952" actId="1076"/>
        <pc:sldMkLst>
          <pc:docMk/>
          <pc:sldMk cId="983252748" sldId="311"/>
        </pc:sldMkLst>
        <pc:spChg chg="mod">
          <ac:chgData name="SHEPHERD, Cara (cjmck3)" userId="c1c3412e-71b4-4f4c-bffd-8e4b35a11f1a" providerId="ADAL" clId="{86D64F71-A767-4CAA-AAA1-F5B73DFDA540}" dt="2025-04-29T10:35:30.135" v="1914" actId="20577"/>
          <ac:spMkLst>
            <pc:docMk/>
            <pc:sldMk cId="983252748" sldId="311"/>
            <ac:spMk id="2" creationId="{59F6823C-EB3D-4AD5-B204-01BBB383C4C6}"/>
          </ac:spMkLst>
        </pc:spChg>
        <pc:spChg chg="mod">
          <ac:chgData name="SHEPHERD, Cara (cjmck3)" userId="c1c3412e-71b4-4f4c-bffd-8e4b35a11f1a" providerId="ADAL" clId="{86D64F71-A767-4CAA-AAA1-F5B73DFDA540}" dt="2025-04-29T10:36:30.391" v="1949" actId="14100"/>
          <ac:spMkLst>
            <pc:docMk/>
            <pc:sldMk cId="983252748" sldId="311"/>
            <ac:spMk id="3" creationId="{92CAA8C0-1A4F-4865-BB8E-C24EA4915799}"/>
          </ac:spMkLst>
        </pc:spChg>
        <pc:picChg chg="add mod">
          <ac:chgData name="SHEPHERD, Cara (cjmck3)" userId="c1c3412e-71b4-4f4c-bffd-8e4b35a11f1a" providerId="ADAL" clId="{86D64F71-A767-4CAA-AAA1-F5B73DFDA540}" dt="2025-04-29T10:36:40.084" v="1952" actId="1076"/>
          <ac:picMkLst>
            <pc:docMk/>
            <pc:sldMk cId="983252748" sldId="311"/>
            <ac:picMk id="2050" creationId="{F33EC67D-853A-44DE-A6E4-E3061720B43D}"/>
          </ac:picMkLst>
        </pc:picChg>
      </pc:sldChg>
      <pc:sldChg chg="modSp new mod">
        <pc:chgData name="SHEPHERD, Cara (cjmck3)" userId="c1c3412e-71b4-4f4c-bffd-8e4b35a11f1a" providerId="ADAL" clId="{86D64F71-A767-4CAA-AAA1-F5B73DFDA540}" dt="2025-04-29T10:35:38.895" v="1945" actId="20577"/>
        <pc:sldMkLst>
          <pc:docMk/>
          <pc:sldMk cId="2164712025" sldId="312"/>
        </pc:sldMkLst>
        <pc:spChg chg="mod">
          <ac:chgData name="SHEPHERD, Cara (cjmck3)" userId="c1c3412e-71b4-4f4c-bffd-8e4b35a11f1a" providerId="ADAL" clId="{86D64F71-A767-4CAA-AAA1-F5B73DFDA540}" dt="2025-04-29T10:35:38.895" v="1945" actId="20577"/>
          <ac:spMkLst>
            <pc:docMk/>
            <pc:sldMk cId="2164712025" sldId="312"/>
            <ac:spMk id="2" creationId="{6670C7ED-815D-4245-A43E-188B9108E5B6}"/>
          </ac:spMkLst>
        </pc:spChg>
        <pc:spChg chg="mod">
          <ac:chgData name="SHEPHERD, Cara (cjmck3)" userId="c1c3412e-71b4-4f4c-bffd-8e4b35a11f1a" providerId="ADAL" clId="{86D64F71-A767-4CAA-AAA1-F5B73DFDA540}" dt="2025-04-29T10:35:32.999" v="1916"/>
          <ac:spMkLst>
            <pc:docMk/>
            <pc:sldMk cId="2164712025" sldId="312"/>
            <ac:spMk id="3" creationId="{1E3D2C46-8324-483D-8995-9C7780F64A25}"/>
          </ac:spMkLst>
        </pc:spChg>
      </pc:sldChg>
      <pc:sldChg chg="addSp modSp new mod">
        <pc:chgData name="SHEPHERD, Cara (cjmck3)" userId="c1c3412e-71b4-4f4c-bffd-8e4b35a11f1a" providerId="ADAL" clId="{86D64F71-A767-4CAA-AAA1-F5B73DFDA540}" dt="2025-04-29T10:39:18.826" v="2322" actId="14100"/>
        <pc:sldMkLst>
          <pc:docMk/>
          <pc:sldMk cId="3485584088" sldId="313"/>
        </pc:sldMkLst>
        <pc:spChg chg="mod">
          <ac:chgData name="SHEPHERD, Cara (cjmck3)" userId="c1c3412e-71b4-4f4c-bffd-8e4b35a11f1a" providerId="ADAL" clId="{86D64F71-A767-4CAA-AAA1-F5B73DFDA540}" dt="2025-04-29T10:37:36.961" v="2011" actId="20577"/>
          <ac:spMkLst>
            <pc:docMk/>
            <pc:sldMk cId="3485584088" sldId="313"/>
            <ac:spMk id="2" creationId="{05D86B6F-B203-4D56-BE37-4AB201289B11}"/>
          </ac:spMkLst>
        </pc:spChg>
        <pc:spChg chg="mod">
          <ac:chgData name="SHEPHERD, Cara (cjmck3)" userId="c1c3412e-71b4-4f4c-bffd-8e4b35a11f1a" providerId="ADAL" clId="{86D64F71-A767-4CAA-AAA1-F5B73DFDA540}" dt="2025-04-29T10:39:18.826" v="2322" actId="14100"/>
          <ac:spMkLst>
            <pc:docMk/>
            <pc:sldMk cId="3485584088" sldId="313"/>
            <ac:spMk id="3" creationId="{0CBC01E2-70DA-443B-A01C-18FD4452AA72}"/>
          </ac:spMkLst>
        </pc:spChg>
        <pc:picChg chg="add mod">
          <ac:chgData name="SHEPHERD, Cara (cjmck3)" userId="c1c3412e-71b4-4f4c-bffd-8e4b35a11f1a" providerId="ADAL" clId="{86D64F71-A767-4CAA-AAA1-F5B73DFDA540}" dt="2025-04-29T10:39:14.890" v="2321" actId="1076"/>
          <ac:picMkLst>
            <pc:docMk/>
            <pc:sldMk cId="3485584088" sldId="313"/>
            <ac:picMk id="3074" creationId="{CE8D94BF-F9B4-41D6-884F-1946EE4B47E0}"/>
          </ac:picMkLst>
        </pc:picChg>
      </pc:sldChg>
      <pc:sldChg chg="addSp modSp new mod">
        <pc:chgData name="SHEPHERD, Cara (cjmck3)" userId="c1c3412e-71b4-4f4c-bffd-8e4b35a11f1a" providerId="ADAL" clId="{86D64F71-A767-4CAA-AAA1-F5B73DFDA540}" dt="2025-04-29T10:42:53.943" v="2838" actId="20577"/>
        <pc:sldMkLst>
          <pc:docMk/>
          <pc:sldMk cId="3635749209" sldId="314"/>
        </pc:sldMkLst>
        <pc:spChg chg="mod">
          <ac:chgData name="SHEPHERD, Cara (cjmck3)" userId="c1c3412e-71b4-4f4c-bffd-8e4b35a11f1a" providerId="ADAL" clId="{86D64F71-A767-4CAA-AAA1-F5B73DFDA540}" dt="2025-04-29T10:39:29.566" v="2362" actId="20577"/>
          <ac:spMkLst>
            <pc:docMk/>
            <pc:sldMk cId="3635749209" sldId="314"/>
            <ac:spMk id="2" creationId="{471D3437-4924-479F-A62E-1E9BAD4F3639}"/>
          </ac:spMkLst>
        </pc:spChg>
        <pc:spChg chg="mod">
          <ac:chgData name="SHEPHERD, Cara (cjmck3)" userId="c1c3412e-71b4-4f4c-bffd-8e4b35a11f1a" providerId="ADAL" clId="{86D64F71-A767-4CAA-AAA1-F5B73DFDA540}" dt="2025-04-29T10:41:01.941" v="2767" actId="27636"/>
          <ac:spMkLst>
            <pc:docMk/>
            <pc:sldMk cId="3635749209" sldId="314"/>
            <ac:spMk id="3" creationId="{6F6277A5-D5E3-4DCB-9174-1CC023BC0958}"/>
          </ac:spMkLst>
        </pc:spChg>
        <pc:graphicFrameChg chg="add mod modGraphic">
          <ac:chgData name="SHEPHERD, Cara (cjmck3)" userId="c1c3412e-71b4-4f4c-bffd-8e4b35a11f1a" providerId="ADAL" clId="{86D64F71-A767-4CAA-AAA1-F5B73DFDA540}" dt="2025-04-29T10:42:53.943" v="2838" actId="20577"/>
          <ac:graphicFrameMkLst>
            <pc:docMk/>
            <pc:sldMk cId="3635749209" sldId="314"/>
            <ac:graphicFrameMk id="4" creationId="{03AB419E-FD0C-4FC3-9DEA-16DC941AE03D}"/>
          </ac:graphicFrameMkLst>
        </pc:graphicFrameChg>
      </pc:sldChg>
    </pc:docChg>
  </pc:docChgLst>
  <pc:docChgLst>
    <pc:chgData name="SHEPHERD, Cara (cjmck3)" userId="c1c3412e-71b4-4f4c-bffd-8e4b35a11f1a" providerId="ADAL" clId="{4D8C9B4D-8789-4A87-AAAF-EBDF0537CBB2}"/>
    <pc:docChg chg="custSel delSld modSld">
      <pc:chgData name="SHEPHERD, Cara (cjmck3)" userId="c1c3412e-71b4-4f4c-bffd-8e4b35a11f1a" providerId="ADAL" clId="{4D8C9B4D-8789-4A87-AAAF-EBDF0537CBB2}" dt="2025-04-21T00:40:59.450" v="105" actId="47"/>
      <pc:docMkLst>
        <pc:docMk/>
      </pc:docMkLst>
      <pc:sldChg chg="modSp mod">
        <pc:chgData name="SHEPHERD, Cara (cjmck3)" userId="c1c3412e-71b4-4f4c-bffd-8e4b35a11f1a" providerId="ADAL" clId="{4D8C9B4D-8789-4A87-AAAF-EBDF0537CBB2}" dt="2025-04-21T00:38:56.825" v="14" actId="20577"/>
        <pc:sldMkLst>
          <pc:docMk/>
          <pc:sldMk cId="0" sldId="256"/>
        </pc:sldMkLst>
        <pc:spChg chg="mod">
          <ac:chgData name="SHEPHERD, Cara (cjmck3)" userId="c1c3412e-71b4-4f4c-bffd-8e4b35a11f1a" providerId="ADAL" clId="{4D8C9B4D-8789-4A87-AAAF-EBDF0537CBB2}" dt="2025-04-21T00:38:56.825" v="14" actId="20577"/>
          <ac:spMkLst>
            <pc:docMk/>
            <pc:sldMk cId="0" sldId="256"/>
            <ac:spMk id="5122" creationId="{4E50906F-AF20-49CC-B527-7F0084551046}"/>
          </ac:spMkLst>
        </pc:spChg>
      </pc:sldChg>
      <pc:sldChg chg="addSp delSp modSp mod">
        <pc:chgData name="SHEPHERD, Cara (cjmck3)" userId="c1c3412e-71b4-4f4c-bffd-8e4b35a11f1a" providerId="ADAL" clId="{4D8C9B4D-8789-4A87-AAAF-EBDF0537CBB2}" dt="2025-04-21T00:40:48.652" v="104" actId="14100"/>
        <pc:sldMkLst>
          <pc:docMk/>
          <pc:sldMk cId="0" sldId="292"/>
        </pc:sldMkLst>
        <pc:spChg chg="del">
          <ac:chgData name="SHEPHERD, Cara (cjmck3)" userId="c1c3412e-71b4-4f4c-bffd-8e4b35a11f1a" providerId="ADAL" clId="{4D8C9B4D-8789-4A87-AAAF-EBDF0537CBB2}" dt="2025-04-21T00:39:09.359" v="16" actId="478"/>
          <ac:spMkLst>
            <pc:docMk/>
            <pc:sldMk cId="0" sldId="292"/>
            <ac:spMk id="2" creationId="{00000000-0000-0000-0000-000000000000}"/>
          </ac:spMkLst>
        </pc:spChg>
        <pc:spChg chg="add del mod">
          <ac:chgData name="SHEPHERD, Cara (cjmck3)" userId="c1c3412e-71b4-4f4c-bffd-8e4b35a11f1a" providerId="ADAL" clId="{4D8C9B4D-8789-4A87-AAAF-EBDF0537CBB2}" dt="2025-04-21T00:39:10.060" v="17" actId="478"/>
          <ac:spMkLst>
            <pc:docMk/>
            <pc:sldMk cId="0" sldId="292"/>
            <ac:spMk id="4" creationId="{7E0E0FED-294B-41B5-895A-499E82464B20}"/>
          </ac:spMkLst>
        </pc:spChg>
        <pc:spChg chg="add del mod">
          <ac:chgData name="SHEPHERD, Cara (cjmck3)" userId="c1c3412e-71b4-4f4c-bffd-8e4b35a11f1a" providerId="ADAL" clId="{4D8C9B4D-8789-4A87-AAAF-EBDF0537CBB2}" dt="2025-04-21T00:39:11.063" v="18" actId="478"/>
          <ac:spMkLst>
            <pc:docMk/>
            <pc:sldMk cId="0" sldId="292"/>
            <ac:spMk id="6" creationId="{AFDF6774-5B97-4C9A-AE63-08AD5CA3360A}"/>
          </ac:spMkLst>
        </pc:spChg>
        <pc:spChg chg="add mod">
          <ac:chgData name="SHEPHERD, Cara (cjmck3)" userId="c1c3412e-71b4-4f4c-bffd-8e4b35a11f1a" providerId="ADAL" clId="{4D8C9B4D-8789-4A87-AAAF-EBDF0537CBB2}" dt="2025-04-21T00:40:48.652" v="104" actId="14100"/>
          <ac:spMkLst>
            <pc:docMk/>
            <pc:sldMk cId="0" sldId="292"/>
            <ac:spMk id="10" creationId="{8755D863-439B-4793-B218-B2E2C15BA175}"/>
          </ac:spMkLst>
        </pc:spChg>
        <pc:spChg chg="del">
          <ac:chgData name="SHEPHERD, Cara (cjmck3)" userId="c1c3412e-71b4-4f4c-bffd-8e4b35a11f1a" providerId="ADAL" clId="{4D8C9B4D-8789-4A87-AAAF-EBDF0537CBB2}" dt="2025-04-21T00:39:08.234" v="15" actId="478"/>
          <ac:spMkLst>
            <pc:docMk/>
            <pc:sldMk cId="0" sldId="292"/>
            <ac:spMk id="8195" creationId="{5356FE82-D31E-47BE-9106-330B5AC7F1AE}"/>
          </ac:spMkLst>
        </pc:spChg>
      </pc:sldChg>
      <pc:sldChg chg="del">
        <pc:chgData name="SHEPHERD, Cara (cjmck3)" userId="c1c3412e-71b4-4f4c-bffd-8e4b35a11f1a" providerId="ADAL" clId="{4D8C9B4D-8789-4A87-AAAF-EBDF0537CBB2}" dt="2025-04-21T00:40:59.450" v="105" actId="47"/>
        <pc:sldMkLst>
          <pc:docMk/>
          <pc:sldMk cId="1641754150" sldId="29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B967089E-76BD-4A29-8861-65179E243B6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FFAED154-D2F3-4F64-BA3E-59DB3F4A115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96053ACA-3FB8-4584-A4CE-4C0BC6EE552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7B808318-5315-43AC-9E99-0CA0755C09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275D07-3F6E-462E-9C48-BEE8885174EA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67116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4077203-455E-47FF-8F71-C4A1EF540B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A4C1775-AE49-4AE5-B9F8-927243DE3C8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DCC685C-AAEF-41FC-8F05-0A34E9F279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BD0A4DC8-EC2B-4EC9-BCEE-BDDB6E9348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5FA308D0-14C8-4378-9C02-BD4A933D43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8AD21DE4-1D4E-4068-A471-BA1826DEF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5630BA-A137-4A2F-912A-4A5AB9DB4059}" type="slidenum">
              <a:rPr lang="en-AU" altLang="en-US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113000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59D1B4E-7BE8-4A54-B1A8-B29EE15E8E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F3D5B5-5264-4BCE-A77C-AF986CBD04E9}" type="slidenum">
              <a:rPr lang="en-AU" altLang="en-US" smtClean="0"/>
              <a:pPr>
                <a:spcBef>
                  <a:spcPct val="0"/>
                </a:spcBef>
              </a:pPr>
              <a:t>1</a:t>
            </a:fld>
            <a:endParaRPr lang="en-AU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D8982B97-D683-46C6-AA7F-B35904A345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3C915BF-A206-4748-9875-A900A31F7D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439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Calculate the relative atomic mass of chlorine using the mass spec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630BA-A137-4A2F-912A-4A5AB9DB4059}" type="slidenum">
              <a:rPr lang="en-AU" altLang="en-US" smtClean="0"/>
              <a:pPr>
                <a:defRPr/>
              </a:pPr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946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7ADE722-B4FF-4486-8984-D83C5A2DB8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2CE126E-6D5D-45B2-B44E-F304EF85DDA2}" type="slidenum">
              <a:rPr lang="en-AU" altLang="en-US" smtClean="0"/>
              <a:pPr>
                <a:spcBef>
                  <a:spcPct val="0"/>
                </a:spcBef>
              </a:pPr>
              <a:t>3</a:t>
            </a:fld>
            <a:endParaRPr lang="en-AU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0B6123F-4B35-4376-9C95-24D6170AF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6E93CE6-4026-4EA6-8529-B3F73C9B05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35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Calculate the relative atomic mass of chlorine using the mass spec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5630BA-A137-4A2F-912A-4A5AB9DB4059}" type="slidenum">
              <a:rPr lang="en-AU" altLang="en-US" smtClean="0"/>
              <a:pPr>
                <a:defRPr/>
              </a:pPr>
              <a:t>4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61259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11E87E41-D598-4643-9D57-41C0C2162E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E45E47-D975-4FD9-8BD6-AD6312DC5839}" type="slidenum">
              <a:rPr lang="en-AU" altLang="en-US" smtClean="0"/>
              <a:pPr>
                <a:spcBef>
                  <a:spcPct val="0"/>
                </a:spcBef>
              </a:pPr>
              <a:t>6</a:t>
            </a:fld>
            <a:endParaRPr lang="en-AU" altLang="en-US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F2E27973-37C0-4F62-B7C0-E46CF60C9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598801C-6D28-4B22-9C4A-D10A0773E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AU" altLang="en-US" dirty="0">
                <a:latin typeface="Arial" panose="020B0604020202020204" pitchFamily="34" charset="0"/>
              </a:rPr>
              <a:t>Solution:</a:t>
            </a:r>
          </a:p>
          <a:p>
            <a:pPr eaLnBrk="1" hangingPunct="1"/>
            <a:r>
              <a:rPr lang="en-AU" altLang="en-US" dirty="0">
                <a:latin typeface="Arial" panose="020B0604020202020204" pitchFamily="34" charset="0"/>
              </a:rPr>
              <a:t>0.6915 x 63 = 43.5645</a:t>
            </a:r>
          </a:p>
          <a:p>
            <a:pPr eaLnBrk="1" hangingPunct="1"/>
            <a:r>
              <a:rPr lang="en-AU" altLang="en-US" dirty="0">
                <a:latin typeface="Arial" panose="020B0604020202020204" pitchFamily="34" charset="0"/>
              </a:rPr>
              <a:t>0.3085 x 65 = 20.0525</a:t>
            </a:r>
          </a:p>
          <a:p>
            <a:pPr eaLnBrk="1" hangingPunct="1"/>
            <a:r>
              <a:rPr lang="en-AU" altLang="en-US" dirty="0">
                <a:latin typeface="Arial" panose="020B0604020202020204" pitchFamily="34" charset="0"/>
              </a:rPr>
              <a:t>Total = 63.617 </a:t>
            </a:r>
            <a:r>
              <a:rPr lang="en-AU" altLang="en-US" dirty="0" err="1">
                <a:latin typeface="Arial" panose="020B0604020202020204" pitchFamily="34" charset="0"/>
              </a:rPr>
              <a:t>amu</a:t>
            </a:r>
            <a:endParaRPr lang="en-AU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AU" altLang="en-US" dirty="0">
                <a:latin typeface="Arial" panose="020B0604020202020204" pitchFamily="34" charset="0"/>
              </a:rPr>
              <a:t>Round to 63.6 </a:t>
            </a:r>
            <a:r>
              <a:rPr lang="en-AU" altLang="en-US" dirty="0" err="1">
                <a:latin typeface="Arial" panose="020B0604020202020204" pitchFamily="34" charset="0"/>
              </a:rPr>
              <a:t>amu</a:t>
            </a:r>
            <a:endParaRPr lang="en-AU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323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53592973-EBAC-46BF-BAAF-0F2B9EB79A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6BE66E-2C76-4D71-A47B-7854D4AF74DA}" type="slidenum">
              <a:rPr lang="en-AU" altLang="en-US" smtClean="0"/>
              <a:pPr>
                <a:spcBef>
                  <a:spcPct val="0"/>
                </a:spcBef>
              </a:pPr>
              <a:t>7</a:t>
            </a:fld>
            <a:endParaRPr lang="en-AU" altLang="en-US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919541D0-924A-4A04-BB76-5E0BF7545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83CFC531-D18A-4641-9C13-D7310C78C6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AU" altLang="en-US" baseline="30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20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BD42E6-41D0-4A3B-AEC9-80745E36A451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68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2ADB99-D1FB-4835-8634-A39BA1FE6472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7529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499372-880B-4678-9458-961A2B3292E9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26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B43B06-34E5-4131-9457-7D5F9AD95068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6808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35ABEA-8EA2-4033-9C3F-248730AF094D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6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067C0C-324D-4F6E-AC23-ABF52D75EB29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0958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8727C3-E32B-4C56-9F0C-8DD73F06DD66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86537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7E7A8C-782E-4618-929D-A9783A8530C8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2663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F2F72C-7A5E-4304-BDF4-F65776AB0BD8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40858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8DDE07-8D7B-490B-8572-F3DFEBA43D1E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9302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A5F699-43F6-4D30-ABD8-3E5358152787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60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0A27A7F8-E8BC-4E87-B06D-497DAD7818A3}" type="slidenum">
              <a:rPr lang="en-AU" altLang="en-US" smtClean="0"/>
              <a:pPr>
                <a:defRPr/>
              </a:pPr>
              <a:t>‹#›</a:t>
            </a:fld>
            <a:endParaRPr lang="en-AU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39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E50906F-AF20-49CC-B527-7F00845510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AU" altLang="en-US" dirty="0"/>
              <a:t>Analytical techniques - AAS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09F659C-0DFB-4A3F-A39C-3C8E10676B8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 eaLnBrk="1" hangingPunct="1"/>
            <a:endParaRPr lang="en-AU" altLang="en-US" dirty="0"/>
          </a:p>
          <a:p>
            <a:pPr algn="ctr" eaLnBrk="1" hangingPunct="1"/>
            <a:r>
              <a:rPr lang="en-AU" altLang="en-US" dirty="0"/>
              <a:t>Unit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BB1B-9110-4A63-A234-793D37DD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Calibration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059B1-C234-4B5A-A161-EAF0A78D9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854968"/>
          </a:xfrm>
        </p:spPr>
        <p:txBody>
          <a:bodyPr/>
          <a:lstStyle/>
          <a:p>
            <a:r>
              <a:rPr lang="en-AU" dirty="0"/>
              <a:t>The concentration of metal ions in a solution is proportional to absorption of light, according to the Beer-Lambert Law.</a:t>
            </a:r>
          </a:p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B8FB91-A129-4C06-983B-1C8F256C07B0}"/>
                  </a:ext>
                </a:extLst>
              </p:cNvPr>
              <p:cNvSpPr txBox="1"/>
              <p:nvPr/>
            </p:nvSpPr>
            <p:spPr>
              <a:xfrm>
                <a:off x="2286000" y="3136613"/>
                <a:ext cx="4572000" cy="5847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B8FB91-A129-4C06-983B-1C8F256C0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136613"/>
                <a:ext cx="45720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4B96B2B-B040-4B64-8EB1-178E9EAC05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595" y="4149080"/>
                <a:ext cx="7290055" cy="2376264"/>
              </a:xfrm>
              <a:prstGeom prst="rect">
                <a:avLst/>
              </a:prstGeom>
            </p:spPr>
            <p:txBody>
              <a:bodyPr vert="horz" lIns="45720" tIns="45720" rIns="4572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Tw Cen MT" panose="020B0602020104020603" pitchFamily="34" charset="0"/>
                  <a:buChar char=" 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517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4480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9436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724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14400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60704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16152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362456" indent="-13716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Wingdings 3" pitchFamily="18" charset="2"/>
                  <a:buChar char="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auto"/>
                <a:r>
                  <a:rPr lang="en-AU" dirty="0">
                    <a:highlight>
                      <a:srgbClr val="FFFF00"/>
                    </a:highlight>
                  </a:rPr>
                  <a:t>A = Absorbance</a:t>
                </a:r>
              </a:p>
              <a:p>
                <a:pPr fontAlgn="auto"/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AU" dirty="0"/>
                  <a:t> = Molar absorptivity constant</a:t>
                </a:r>
              </a:p>
              <a:p>
                <a:pPr fontAlgn="auto"/>
                <a:r>
                  <a:rPr lang="en-AU" dirty="0"/>
                  <a:t>d = distance travelled by light</a:t>
                </a:r>
              </a:p>
              <a:p>
                <a:pPr fontAlgn="auto"/>
                <a:r>
                  <a:rPr lang="en-AU" dirty="0">
                    <a:highlight>
                      <a:srgbClr val="FFFF00"/>
                    </a:highlight>
                  </a:rPr>
                  <a:t>c = concentration</a:t>
                </a:r>
              </a:p>
              <a:p>
                <a:pPr fontAlgn="auto"/>
                <a:endParaRPr lang="en-AU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B4B96B2B-B040-4B64-8EB1-178E9EAC0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95" y="4149080"/>
                <a:ext cx="7290055" cy="2376264"/>
              </a:xfrm>
              <a:prstGeom prst="rect">
                <a:avLst/>
              </a:prstGeom>
              <a:blipFill>
                <a:blip r:embed="rId3"/>
                <a:stretch>
                  <a:fillRect l="-1505" t="-2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7535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823C-EB3D-4AD5-B204-01BBB383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calibration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A8C0-1A4F-4865-BB8E-C24EA4915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1916832"/>
            <a:ext cx="7290055" cy="4392528"/>
          </a:xfrm>
        </p:spPr>
        <p:txBody>
          <a:bodyPr>
            <a:normAutofit/>
          </a:bodyPr>
          <a:lstStyle/>
          <a:p>
            <a:r>
              <a:rPr lang="en-AU" dirty="0"/>
              <a:t>A calibration curve is a line graph that makes it possible to calculate the concentration of metal ions in an unknown solution.</a:t>
            </a:r>
          </a:p>
        </p:txBody>
      </p:sp>
      <p:pic>
        <p:nvPicPr>
          <p:cNvPr id="2050" name="Picture 2" descr="Calibration curve for Copper for Atomic Absorption Spectroscopy (AAS)... |  Download Scientific Diagram">
            <a:extLst>
              <a:ext uri="{FF2B5EF4-FFF2-40B4-BE49-F238E27FC236}">
                <a16:creationId xmlns:a16="http://schemas.microsoft.com/office/drawing/2014/main" id="{F33EC67D-853A-44DE-A6E4-E3061720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690" y="2996952"/>
            <a:ext cx="5148866" cy="309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252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C7ED-815D-4245-A43E-188B9108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a calibration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D2C46-8324-483D-8995-9C7780F64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Calibration curves are created by:</a:t>
            </a:r>
          </a:p>
          <a:p>
            <a:r>
              <a:rPr lang="en-AU" dirty="0"/>
              <a:t>1) Making up a set of “standard solutions” (solutions with </a:t>
            </a:r>
            <a:r>
              <a:rPr lang="en-AU" b="1" dirty="0"/>
              <a:t>known</a:t>
            </a:r>
            <a:r>
              <a:rPr lang="en-AU" dirty="0"/>
              <a:t> concentrations of metal ions).</a:t>
            </a:r>
          </a:p>
          <a:p>
            <a:r>
              <a:rPr lang="en-AU" dirty="0"/>
              <a:t>2) Using AAS to measure the absorbance at each known concentration.</a:t>
            </a:r>
          </a:p>
          <a:p>
            <a:r>
              <a:rPr lang="en-AU" dirty="0"/>
              <a:t>3) Creating a graph of concentration vs absorbance.</a:t>
            </a:r>
          </a:p>
          <a:p>
            <a:r>
              <a:rPr lang="en-AU" dirty="0"/>
              <a:t>4) Using AAS to measure the absorbance of an unknown solution.</a:t>
            </a:r>
          </a:p>
          <a:p>
            <a:r>
              <a:rPr lang="en-AU" dirty="0"/>
              <a:t>5) Using the equation of the line to calculate the concentration of the unknown solution.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471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6B6F-B203-4D56-BE37-4AB201289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– calculating concentration of an unknown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C01E2-70DA-443B-A01C-18FD4452A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224528"/>
          </a:xfrm>
        </p:spPr>
        <p:txBody>
          <a:bodyPr/>
          <a:lstStyle/>
          <a:p>
            <a:r>
              <a:rPr lang="en-AU" dirty="0"/>
              <a:t>The following calibration curve was created for a series of standard solutions containing copper. </a:t>
            </a:r>
          </a:p>
          <a:p>
            <a:r>
              <a:rPr lang="en-AU" dirty="0"/>
              <a:t>An unknown copper solution was measured which had an absorbance of 0.027. </a:t>
            </a:r>
            <a:r>
              <a:rPr lang="en-AU" b="1" dirty="0"/>
              <a:t>Calculate </a:t>
            </a:r>
            <a:r>
              <a:rPr lang="en-AU" dirty="0"/>
              <a:t>the concentration of copper in the unknown solution.</a:t>
            </a:r>
          </a:p>
          <a:p>
            <a:endParaRPr lang="en-AU" dirty="0"/>
          </a:p>
        </p:txBody>
      </p:sp>
      <p:pic>
        <p:nvPicPr>
          <p:cNvPr id="3074" name="Picture 2" descr="Calibration curve for Copper for Atomic Absorption Spectroscopy (AAS)... |  Download Scientific Diagram">
            <a:extLst>
              <a:ext uri="{FF2B5EF4-FFF2-40B4-BE49-F238E27FC236}">
                <a16:creationId xmlns:a16="http://schemas.microsoft.com/office/drawing/2014/main" id="{CE8D94BF-F9B4-41D6-884F-1946EE4B4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624" y="3789040"/>
            <a:ext cx="4314998" cy="259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4E21C3-3777-9B2C-B656-B68E0264FB6E}"/>
              </a:ext>
            </a:extLst>
          </p:cNvPr>
          <p:cNvSpPr txBox="1"/>
          <p:nvPr/>
        </p:nvSpPr>
        <p:spPr>
          <a:xfrm>
            <a:off x="6591467" y="3651250"/>
            <a:ext cx="222266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0.558 ppm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85584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3437-4924-479F-A62E-1E9BAD4F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– Create a calibration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277A5-D5E3-4DCB-9174-1CC023BC0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92500" lnSpcReduction="20000"/>
          </a:bodyPr>
          <a:lstStyle/>
          <a:p>
            <a:r>
              <a:rPr lang="en-AU" dirty="0"/>
              <a:t>The absorbances for a set of standard solutions containing chromium were measured using AAS. Results are shown in the table below: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Create a calibration curve for chromium. Use the calibration curve to calculate the concentration of a chromium solution with an absorbance of 0.55</a:t>
            </a:r>
          </a:p>
          <a:p>
            <a:r>
              <a:rPr lang="en-AU" dirty="0"/>
              <a:t>= 4.582 ppm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AB419E-FD0C-4FC3-9DEA-16DC941AE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282199"/>
              </p:ext>
            </p:extLst>
          </p:nvPr>
        </p:nvGraphicFramePr>
        <p:xfrm>
          <a:off x="1359568" y="2755231"/>
          <a:ext cx="60960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646414518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75115535"/>
                    </a:ext>
                  </a:extLst>
                </a:gridCol>
              </a:tblGrid>
              <a:tr h="352322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Concentration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Absorbance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857045"/>
                  </a:ext>
                </a:extLst>
              </a:tr>
              <a:tr h="352322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508957"/>
                  </a:ext>
                </a:extLst>
              </a:tr>
              <a:tr h="352322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20149"/>
                  </a:ext>
                </a:extLst>
              </a:tr>
              <a:tr h="352322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0.071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415469"/>
                  </a:ext>
                </a:extLst>
              </a:tr>
              <a:tr h="352322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0.098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70086"/>
                  </a:ext>
                </a:extLst>
              </a:tr>
              <a:tr h="352322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0.123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226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574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B59B67B-32AB-4E0C-9FB2-9A0B98D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Subject matter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55D863-439B-4793-B218-B2E2C15BA175}"/>
              </a:ext>
            </a:extLst>
          </p:cNvPr>
          <p:cNvSpPr txBox="1"/>
          <p:nvPr/>
        </p:nvSpPr>
        <p:spPr>
          <a:xfrm>
            <a:off x="539552" y="1988840"/>
            <a:ext cx="8544960" cy="411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AU" sz="1600" b="1" dirty="0"/>
              <a:t>Analytical Techniques</a:t>
            </a:r>
          </a:p>
          <a:p>
            <a:pPr>
              <a:lnSpc>
                <a:spcPct val="150000"/>
              </a:lnSpc>
            </a:pPr>
            <a:endParaRPr lang="en-AU" sz="1600" b="1" dirty="0"/>
          </a:p>
          <a:p>
            <a:pPr marL="285750" indent="-28575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Analyse mass spectrometry spectra, to determine the isotopic composition of elements, the relative atomic mass of an element and percentage abundances of the isotopes of an element.  </a:t>
            </a:r>
            <a:endParaRPr lang="en-GB" sz="105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285750" indent="-28575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Discriminate between absorption and emission line spectra.  </a:t>
            </a:r>
            <a:endParaRPr lang="en-GB" sz="105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285750" indent="-28575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Explain that flame tests and atomic absorption spectroscopy (AAS) rely on electron transfer between atomic energy levels.  </a:t>
            </a:r>
            <a:endParaRPr lang="en-GB" sz="105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285750" indent="-285750"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Analyse flame tests and atomic absorption spectroscopy (AAS) to identify elements and determine the concentration of metallic ions in solution. </a:t>
            </a:r>
            <a:endParaRPr lang="en-GB" sz="105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76B1376-B74D-4296-BD45-8676BA9B4377}"/>
              </a:ext>
            </a:extLst>
          </p:cNvPr>
          <p:cNvSpPr/>
          <p:nvPr/>
        </p:nvSpPr>
        <p:spPr>
          <a:xfrm>
            <a:off x="1403648" y="0"/>
            <a:ext cx="77403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079" y="113761"/>
            <a:ext cx="8746409" cy="1320800"/>
          </a:xfrm>
        </p:spPr>
        <p:txBody>
          <a:bodyPr/>
          <a:lstStyle/>
          <a:p>
            <a:r>
              <a:rPr lang="en-AU" dirty="0"/>
              <a:t>WE DO:  Relative Atomic Mass of Boron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B601B1-B5AE-41C2-8482-0F664D80C764}"/>
                  </a:ext>
                </a:extLst>
              </p:cNvPr>
              <p:cNvSpPr txBox="1"/>
              <p:nvPr/>
            </p:nvSpPr>
            <p:spPr>
              <a:xfrm>
                <a:off x="19541" y="4494934"/>
                <a:ext cx="9145016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alt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alt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alt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alt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AU" alt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altLang="en-US" sz="2000" i="1">
                                  <a:latin typeface="Cambria Math" panose="02040503050406030204" pitchFamily="18" charset="0"/>
                                </a:rPr>
                                <m:t>𝑎𝑏𝑢𝑛𝑑𝑎𝑛𝑐𝑒</m:t>
                              </m:r>
                              <m:r>
                                <a:rPr lang="en-AU" altLang="en-US" sz="2000" i="1">
                                  <a:latin typeface="Cambria Math" panose="02040503050406030204" pitchFamily="18" charset="0"/>
                                </a:rPr>
                                <m:t> % × </m:t>
                              </m:r>
                              <m:r>
                                <a:rPr lang="en-AU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𝑎𝑡𝑜𝑚𝑖𝑐</m:t>
                              </m:r>
                              <m:r>
                                <a:rPr lang="en-AU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𝑚𝑎𝑠𝑠</m:t>
                              </m:r>
                            </m:e>
                          </m:d>
                          <m:r>
                            <a:rPr lang="en-AU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 (</m:t>
                          </m:r>
                          <m:r>
                            <a:rPr lang="en-AU" altLang="en-US" sz="2000" i="1">
                              <a:latin typeface="Cambria Math" panose="02040503050406030204" pitchFamily="18" charset="0"/>
                            </a:rPr>
                            <m:t>𝑎𝑏𝑢𝑛𝑑𝑎𝑛𝑐𝑒</m:t>
                          </m:r>
                          <m:r>
                            <a:rPr lang="en-AU" altLang="en-US" sz="2000" i="1">
                              <a:latin typeface="Cambria Math" panose="02040503050406030204" pitchFamily="18" charset="0"/>
                            </a:rPr>
                            <m:t> % × </m:t>
                          </m:r>
                          <m:r>
                            <a:rPr lang="en-AU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𝑎𝑡𝑜𝑚𝑖𝑐</m:t>
                          </m:r>
                          <m:r>
                            <a:rPr lang="en-AU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𝑚𝑎𝑠𝑠</m:t>
                          </m:r>
                          <m:r>
                            <a:rPr lang="en-AU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altLang="en-US" sz="2000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B601B1-B5AE-41C2-8482-0F664D80C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1" y="4494934"/>
                <a:ext cx="9145016" cy="6896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0CCD49F-D2FC-49B2-A838-5B8C3A672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680" y="877087"/>
            <a:ext cx="6020640" cy="34294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A1C88A-FEF0-2637-A265-9BAD622EC8DE}"/>
              </a:ext>
            </a:extLst>
          </p:cNvPr>
          <p:cNvSpPr txBox="1"/>
          <p:nvPr/>
        </p:nvSpPr>
        <p:spPr>
          <a:xfrm>
            <a:off x="1397000" y="5873750"/>
            <a:ext cx="41592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10.801 u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015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A5A4BFA-BADA-4ED2-BF46-5D0D9AAD4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Relative ATOMIC MASS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487DCCA-5349-4E45-B522-888BA02E64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096" y="2286000"/>
            <a:ext cx="7290055" cy="236713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AU" altLang="en-US" sz="2400" dirty="0"/>
              <a:t>Atomic mass of an element is the weighted average of the </a:t>
            </a:r>
            <a:r>
              <a:rPr lang="en-AU" altLang="en-US" sz="2400" i="1" dirty="0"/>
              <a:t>masses all of the isotopes </a:t>
            </a:r>
            <a:r>
              <a:rPr lang="en-AU" altLang="en-US" sz="2400" dirty="0"/>
              <a:t>of that element.</a:t>
            </a:r>
          </a:p>
          <a:p>
            <a:pPr eaLnBrk="1" hangingPunct="1">
              <a:defRPr/>
            </a:pPr>
            <a:endParaRPr lang="en-AU" altLang="en-US" sz="2400" dirty="0"/>
          </a:p>
          <a:p>
            <a:pPr eaLnBrk="1" hangingPunct="1">
              <a:defRPr/>
            </a:pPr>
            <a:r>
              <a:rPr lang="en-AU" altLang="en-US" sz="2400" dirty="0"/>
              <a:t>This is why their atomic mass is never a whole number</a:t>
            </a:r>
          </a:p>
          <a:p>
            <a:pPr eaLnBrk="1" hangingPunct="1">
              <a:defRPr/>
            </a:pPr>
            <a:r>
              <a:rPr lang="en-AU" altLang="en-US" sz="2400" dirty="0"/>
              <a:t>Formula:</a:t>
            </a:r>
          </a:p>
          <a:p>
            <a:pPr eaLnBrk="1" hangingPunct="1">
              <a:defRPr/>
            </a:pPr>
            <a:endParaRPr lang="en-AU" altLang="en-US" sz="2400" dirty="0"/>
          </a:p>
          <a:p>
            <a:pPr>
              <a:defRPr/>
            </a:pPr>
            <a:endParaRPr lang="en-AU" altLang="en-US" sz="2400" dirty="0"/>
          </a:p>
          <a:p>
            <a:pPr eaLnBrk="1" hangingPunct="1">
              <a:defRPr/>
            </a:pPr>
            <a:endParaRPr lang="en-AU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-108520" y="5445224"/>
                <a:ext cx="9145016" cy="689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alt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alt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alt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AU" alt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alt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AU" alt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AU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altLang="en-US" sz="2000" i="1">
                                  <a:latin typeface="Cambria Math" panose="02040503050406030204" pitchFamily="18" charset="0"/>
                                </a:rPr>
                                <m:t>𝑎𝑏𝑢𝑛𝑑𝑎𝑛𝑐𝑒</m:t>
                              </m:r>
                              <m:r>
                                <a:rPr lang="en-AU" altLang="en-US" sz="2000" i="1">
                                  <a:latin typeface="Cambria Math" panose="02040503050406030204" pitchFamily="18" charset="0"/>
                                </a:rPr>
                                <m:t> % × </m:t>
                              </m:r>
                              <m:r>
                                <a:rPr lang="en-AU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𝑎𝑡𝑜𝑚𝑖𝑐</m:t>
                              </m:r>
                              <m:r>
                                <a:rPr lang="en-AU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AU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𝑚𝑎𝑠𝑠</m:t>
                              </m:r>
                            </m:e>
                          </m:d>
                          <m:r>
                            <a:rPr lang="en-AU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+ (</m:t>
                          </m:r>
                          <m:r>
                            <a:rPr lang="en-AU" altLang="en-US" sz="2000" i="1">
                              <a:latin typeface="Cambria Math" panose="02040503050406030204" pitchFamily="18" charset="0"/>
                            </a:rPr>
                            <m:t>𝑎𝑏𝑢𝑛𝑑𝑎𝑛𝑐𝑒</m:t>
                          </m:r>
                          <m:r>
                            <a:rPr lang="en-AU" altLang="en-US" sz="2000" i="1">
                              <a:latin typeface="Cambria Math" panose="02040503050406030204" pitchFamily="18" charset="0"/>
                            </a:rPr>
                            <m:t> % × </m:t>
                          </m:r>
                          <m:r>
                            <a:rPr lang="en-AU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𝑎𝑡𝑜𝑚𝑖𝑐</m:t>
                          </m:r>
                          <m:r>
                            <a:rPr lang="en-AU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AU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𝑚𝑎𝑠𝑠</m:t>
                          </m:r>
                          <m:r>
                            <a:rPr lang="en-AU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altLang="en-US" sz="2000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</m:oMath>
                  </m:oMathPara>
                </a14:m>
                <a:endParaRPr lang="en-AU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8520" y="5445224"/>
                <a:ext cx="9145016" cy="6896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52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Relative Atomic Mass: Chlorine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844824"/>
            <a:ext cx="8229486" cy="46085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50699C-FEB5-0160-371E-B993BCBC7FCB}"/>
              </a:ext>
            </a:extLst>
          </p:cNvPr>
          <p:cNvSpPr txBox="1"/>
          <p:nvPr/>
        </p:nvSpPr>
        <p:spPr>
          <a:xfrm>
            <a:off x="777875" y="6286499"/>
            <a:ext cx="71120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35.4848 u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030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36245D8D-40E2-4B99-81B5-F5C3FD8C2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dirty="0"/>
              <a:t>Atomic Mass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4051BE7-B3F3-473E-8D98-CBC15E9276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096" y="3212976"/>
            <a:ext cx="8124405" cy="3096384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endParaRPr lang="en-AU" altLang="en-US" sz="24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AU" altLang="en-US" sz="2400" dirty="0"/>
              <a:t>The element copper is found to contain two naturally occurring isotopes, shown in the results from a mass spectrometer.  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AutoNum type="alphaLcPeriod"/>
            </a:pPr>
            <a:r>
              <a:rPr lang="en-AU" altLang="en-US" sz="2400" dirty="0"/>
              <a:t>Identify the two isotopes of copper, using isotope notation.</a:t>
            </a:r>
          </a:p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AutoNum type="alphaLcPeriod"/>
            </a:pPr>
            <a:r>
              <a:rPr lang="en-AU" altLang="en-US" sz="2400" dirty="0"/>
              <a:t>From the relative abundances shown above, calculate the average atomic mass of copper.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32656"/>
            <a:ext cx="5688654" cy="31856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6E496F6F-9C9C-4FCD-B0B1-934252B86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  <a:r>
              <a:rPr lang="en-US"/>
              <a:t>: Relative </a:t>
            </a:r>
            <a:r>
              <a:rPr lang="en-AU" altLang="en-US"/>
              <a:t>Atomic </a:t>
            </a:r>
            <a:r>
              <a:rPr lang="en-AU" altLang="en-US" dirty="0"/>
              <a:t>Mass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FB548E9-6960-402E-B1C5-718BFF448D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Font typeface="+mj-lt"/>
              <a:buAutoNum type="arabicPeriod"/>
            </a:pPr>
            <a:r>
              <a:rPr lang="en-AU" altLang="en-US" dirty="0"/>
              <a:t>Element X has two natural isotopes. The isotope with a mass number of 10 has a relative abundance of 20%. The isotope with a mass number of 11 has a relative abundance of 80%. </a:t>
            </a:r>
          </a:p>
          <a:p>
            <a:pPr marL="1071563" lvl="1" indent="-457200">
              <a:buFont typeface="+mj-lt"/>
              <a:buAutoNum type="alphaUcPeriod"/>
            </a:pPr>
            <a:endParaRPr lang="en-AU" altLang="en-US" sz="2000" dirty="0"/>
          </a:p>
          <a:p>
            <a:pPr marL="1071563" lvl="1" indent="-457200">
              <a:buFont typeface="+mj-lt"/>
              <a:buAutoNum type="alphaUcPeriod"/>
            </a:pPr>
            <a:r>
              <a:rPr lang="en-AU" altLang="en-US" sz="2000" dirty="0"/>
              <a:t>Calculate the average atomic mass for the element from these figures. </a:t>
            </a:r>
          </a:p>
          <a:p>
            <a:pPr marL="1071563" lvl="1" indent="-457200">
              <a:buFont typeface="+mj-lt"/>
              <a:buAutoNum type="alphaUcPeriod"/>
            </a:pPr>
            <a:r>
              <a:rPr lang="en-AU" altLang="en-US" sz="2000" dirty="0"/>
              <a:t>Use this to identify Element X and it’s atomic number.</a:t>
            </a:r>
          </a:p>
        </p:txBody>
      </p:sp>
    </p:spTree>
    <p:extLst>
      <p:ext uri="{BB962C8B-B14F-4D97-AF65-F5344CB8AC3E}">
        <p14:creationId xmlns:p14="http://schemas.microsoft.com/office/powerpoint/2010/main" val="424674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A01C-D7E7-4E2F-9B5B-74423ABD4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Atomic absorption spectroscopy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1FA6-0E5D-4A04-A7AD-5D547F850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36850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Technique used to determine the concentration of metal ions in a solution.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  <a:p>
            <a:pPr marL="457200" indent="-457200">
              <a:buAutoNum type="arabicParenR"/>
            </a:pPr>
            <a:r>
              <a:rPr lang="en-AU" dirty="0"/>
              <a:t>A flame is used to convert the sample into free atoms.</a:t>
            </a:r>
          </a:p>
          <a:p>
            <a:pPr marL="457200" indent="-457200">
              <a:buAutoNum type="arabicParenR"/>
            </a:pPr>
            <a:r>
              <a:rPr lang="en-AU" dirty="0"/>
              <a:t>A light source emits light at a specific wavelength depending on the metal element/s being analysed.</a:t>
            </a:r>
          </a:p>
          <a:p>
            <a:pPr marL="457200" indent="-457200">
              <a:buAutoNum type="arabicParenR"/>
            </a:pPr>
            <a:r>
              <a:rPr lang="en-AU" dirty="0"/>
              <a:t>As the light passes through the flame, it is absorbed at specific wavelengths, causing the intensity of the light to decrease.</a:t>
            </a:r>
          </a:p>
          <a:p>
            <a:pPr marL="457200" indent="-457200">
              <a:buAutoNum type="arabicParenR"/>
            </a:pPr>
            <a:r>
              <a:rPr lang="en-AU" dirty="0"/>
              <a:t>A detector measures the amount of light absorbed.</a:t>
            </a:r>
          </a:p>
          <a:p>
            <a:pPr marL="457200" indent="-457200">
              <a:buAutoNum type="arabicParenR"/>
            </a:pPr>
            <a:r>
              <a:rPr lang="en-AU" dirty="0"/>
              <a:t>A calibration curve is used to determine the concentration of metal ions.</a:t>
            </a:r>
          </a:p>
        </p:txBody>
      </p:sp>
    </p:spTree>
    <p:extLst>
      <p:ext uri="{BB962C8B-B14F-4D97-AF65-F5344CB8AC3E}">
        <p14:creationId xmlns:p14="http://schemas.microsoft.com/office/powerpoint/2010/main" val="70758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1B33-30DB-4403-8AC0-5D6E53049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Atomic absorption spectroscopy</a:t>
            </a:r>
          </a:p>
        </p:txBody>
      </p:sp>
      <p:pic>
        <p:nvPicPr>
          <p:cNvPr id="1026" name="Picture 2" descr="Atomic Absorption Spectroscopy, Principles and Applications | Technology  Networks">
            <a:extLst>
              <a:ext uri="{FF2B5EF4-FFF2-40B4-BE49-F238E27FC236}">
                <a16:creationId xmlns:a16="http://schemas.microsoft.com/office/drawing/2014/main" id="{D2566C3D-497D-4FCC-87F3-027E8094A9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07" y="2286000"/>
            <a:ext cx="715508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238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FDBFE781B4740A7B4A30EA9E38D44" ma:contentTypeVersion="22" ma:contentTypeDescription="Create a new document." ma:contentTypeScope="" ma:versionID="e4c703e52ad9634f3a05234dcd3c2026">
  <xsd:schema xmlns:xsd="http://www.w3.org/2001/XMLSchema" xmlns:xs="http://www.w3.org/2001/XMLSchema" xmlns:p="http://schemas.microsoft.com/office/2006/metadata/properties" xmlns:ns2="f7a4b22d-5f13-4c3b-ad46-fa03a0535d1d" xmlns:ns3="e089fcb5-de9e-443c-b8e1-71a8cef0785c" targetNamespace="http://schemas.microsoft.com/office/2006/metadata/properties" ma:root="true" ma:fieldsID="2b17e8d0487517539b32d2e13b84d6c5" ns2:_="" ns3:_="">
    <xsd:import namespace="f7a4b22d-5f13-4c3b-ad46-fa03a0535d1d"/>
    <xsd:import namespace="e089fcb5-de9e-443c-b8e1-71a8cef078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lcf76f155ced4ddcb4097134ff3c332f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4b22d-5f13-4c3b-ad46-fa03a0535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73d397c-480d-4149-95e5-be7ffaca68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9fcb5-de9e-443c-b8e1-71a8cef0785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4b03811-d4e8-41da-a04d-8763e28c8f96}" ma:internalName="TaxCatchAll" ma:showField="CatchAllData" ma:web="e089fcb5-de9e-443c-b8e1-71a8cef078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a4b22d-5f13-4c3b-ad46-fa03a0535d1d">
      <Terms xmlns="http://schemas.microsoft.com/office/infopath/2007/PartnerControls"/>
    </lcf76f155ced4ddcb4097134ff3c332f>
    <TaxCatchAll xmlns="e089fcb5-de9e-443c-b8e1-71a8cef0785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027947-DDD1-4CC8-89F9-CC44C9F2EC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a4b22d-5f13-4c3b-ad46-fa03a0535d1d"/>
    <ds:schemaRef ds:uri="e089fcb5-de9e-443c-b8e1-71a8cef078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9BD6AA-53FD-4145-9F32-BF15329D32B6}">
  <ds:schemaRefs>
    <ds:schemaRef ds:uri="http://schemas.microsoft.com/office/2006/metadata/properties"/>
    <ds:schemaRef ds:uri="http://schemas.microsoft.com/office/infopath/2007/PartnerControls"/>
    <ds:schemaRef ds:uri="f7a4b22d-5f13-4c3b-ad46-fa03a0535d1d"/>
    <ds:schemaRef ds:uri="e089fcb5-de9e-443c-b8e1-71a8cef0785c"/>
  </ds:schemaRefs>
</ds:datastoreItem>
</file>

<file path=customXml/itemProps3.xml><?xml version="1.0" encoding="utf-8"?>
<ds:datastoreItem xmlns:ds="http://schemas.openxmlformats.org/officeDocument/2006/customXml" ds:itemID="{6B743A8A-25CB-4079-93EA-9406B9787E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3789</TotalTime>
  <Words>679</Words>
  <Application>Microsoft Office PowerPoint</Application>
  <PresentationFormat>On-screen Show (4:3)</PresentationFormat>
  <Paragraphs>92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Integral</vt:lpstr>
      <vt:lpstr>Analytical techniques - AAS</vt:lpstr>
      <vt:lpstr>Subject matter</vt:lpstr>
      <vt:lpstr>WE DO:  Relative Atomic Mass of Boron</vt:lpstr>
      <vt:lpstr>Relative ATOMIC MASS</vt:lpstr>
      <vt:lpstr>Relative Atomic Mass: Chlorine</vt:lpstr>
      <vt:lpstr>Atomic Mass</vt:lpstr>
      <vt:lpstr>Your turn: Relative Atomic Mass</vt:lpstr>
      <vt:lpstr>Atomic absorption spectroscopy</vt:lpstr>
      <vt:lpstr>Atomic absorption spectroscopy</vt:lpstr>
      <vt:lpstr>Calibration curves</vt:lpstr>
      <vt:lpstr>calibration curves</vt:lpstr>
      <vt:lpstr>Creating a calibration curve</vt:lpstr>
      <vt:lpstr>example – calculating concentration of an unknown</vt:lpstr>
      <vt:lpstr>Example – Create a calibration curve</vt:lpstr>
    </vt:vector>
  </TitlesOfParts>
  <Company>Education Queensland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BONDING and the PERIODIC TABLE</dc:title>
  <dc:creator>lupto8</dc:creator>
  <cp:lastModifiedBy>SHEPHERD, Cara (cjmck3)</cp:lastModifiedBy>
  <cp:revision>87</cp:revision>
  <dcterms:created xsi:type="dcterms:W3CDTF">2011-01-26T02:38:15Z</dcterms:created>
  <dcterms:modified xsi:type="dcterms:W3CDTF">2025-04-29T23:38:46Z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0x0101008EEFDBFE781B4740A7B4A30EA9E38D44</vt:lpwstr>
  </property>
  <property fmtid="{D5CDD505-2E9C-101B-9397-08002B2CF9AE}" pid="3" name="MediaServiceImageTags">
    <vt:lpwstr/>
  </property>
</Properties>
</file>