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EB4EA-44AB-068E-6174-0C49D81717C2}" v="13" dt="2025-05-12T23:54:19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S, Eden (etome3)" userId="S::etome3@eq.edu.au::797a4461-a235-42c5-aa94-920663d44d5c" providerId="AD" clId="Web-{13AEB4EA-44AB-068E-6174-0C49D81717C2}"/>
    <pc:docChg chg="modSld sldOrd">
      <pc:chgData name="TOMES, Eden (etome3)" userId="S::etome3@eq.edu.au::797a4461-a235-42c5-aa94-920663d44d5c" providerId="AD" clId="Web-{13AEB4EA-44AB-068E-6174-0C49D81717C2}" dt="2025-05-12T23:54:18.228" v="11" actId="20577"/>
      <pc:docMkLst>
        <pc:docMk/>
      </pc:docMkLst>
      <pc:sldChg chg="ord">
        <pc:chgData name="TOMES, Eden (etome3)" userId="S::etome3@eq.edu.au::797a4461-a235-42c5-aa94-920663d44d5c" providerId="AD" clId="Web-{13AEB4EA-44AB-068E-6174-0C49D81717C2}" dt="2025-05-12T23:46:24.630" v="1"/>
        <pc:sldMkLst>
          <pc:docMk/>
          <pc:sldMk cId="1554109186" sldId="261"/>
        </pc:sldMkLst>
      </pc:sldChg>
      <pc:sldChg chg="modSp">
        <pc:chgData name="TOMES, Eden (etome3)" userId="S::etome3@eq.edu.au::797a4461-a235-42c5-aa94-920663d44d5c" providerId="AD" clId="Web-{13AEB4EA-44AB-068E-6174-0C49D81717C2}" dt="2025-05-12T23:54:18.228" v="11" actId="20577"/>
        <pc:sldMkLst>
          <pc:docMk/>
          <pc:sldMk cId="188516953" sldId="263"/>
        </pc:sldMkLst>
        <pc:spChg chg="mod">
          <ac:chgData name="TOMES, Eden (etome3)" userId="S::etome3@eq.edu.au::797a4461-a235-42c5-aa94-920663d44d5c" providerId="AD" clId="Web-{13AEB4EA-44AB-068E-6174-0C49D81717C2}" dt="2025-05-12T23:54:18.228" v="11" actId="20577"/>
          <ac:spMkLst>
            <pc:docMk/>
            <pc:sldMk cId="188516953" sldId="263"/>
            <ac:spMk id="3" creationId="{22F73E35-DB72-4D3B-9CDF-43FAA5175397}"/>
          </ac:spMkLst>
        </pc:spChg>
      </pc:sldChg>
    </pc:docChg>
  </pc:docChgLst>
  <pc:docChgLst>
    <pc:chgData name="SHEPHERD, Cara (cjmck3)" userId="c1c3412e-71b4-4f4c-bffd-8e4b35a11f1a" providerId="ADAL" clId="{56B3860D-6671-44F7-B81F-666F208737BF}"/>
    <pc:docChg chg="undo custSel addSld delSld modSld sldOrd">
      <pc:chgData name="SHEPHERD, Cara (cjmck3)" userId="c1c3412e-71b4-4f4c-bffd-8e4b35a11f1a" providerId="ADAL" clId="{56B3860D-6671-44F7-B81F-666F208737BF}" dt="2025-05-06T05:35:10.402" v="462" actId="27636"/>
      <pc:docMkLst>
        <pc:docMk/>
      </pc:docMkLst>
      <pc:sldChg chg="add ord">
        <pc:chgData name="SHEPHERD, Cara (cjmck3)" userId="c1c3412e-71b4-4f4c-bffd-8e4b35a11f1a" providerId="ADAL" clId="{56B3860D-6671-44F7-B81F-666F208737BF}" dt="2025-05-06T03:10:52.501" v="18"/>
        <pc:sldMkLst>
          <pc:docMk/>
          <pc:sldMk cId="1827149995" sldId="258"/>
        </pc:sldMkLst>
      </pc:sldChg>
      <pc:sldChg chg="add ord">
        <pc:chgData name="SHEPHERD, Cara (cjmck3)" userId="c1c3412e-71b4-4f4c-bffd-8e4b35a11f1a" providerId="ADAL" clId="{56B3860D-6671-44F7-B81F-666F208737BF}" dt="2025-05-06T03:10:42.731" v="16"/>
        <pc:sldMkLst>
          <pc:docMk/>
          <pc:sldMk cId="2587741992" sldId="259"/>
        </pc:sldMkLst>
      </pc:sldChg>
      <pc:sldChg chg="add del">
        <pc:chgData name="SHEPHERD, Cara (cjmck3)" userId="c1c3412e-71b4-4f4c-bffd-8e4b35a11f1a" providerId="ADAL" clId="{56B3860D-6671-44F7-B81F-666F208737BF}" dt="2025-05-06T03:07:21.300" v="2" actId="47"/>
        <pc:sldMkLst>
          <pc:docMk/>
          <pc:sldMk cId="691624142" sldId="262"/>
        </pc:sldMkLst>
      </pc:sldChg>
      <pc:sldChg chg="modSp add del mod">
        <pc:chgData name="SHEPHERD, Cara (cjmck3)" userId="c1c3412e-71b4-4f4c-bffd-8e4b35a11f1a" providerId="ADAL" clId="{56B3860D-6671-44F7-B81F-666F208737BF}" dt="2025-05-06T03:07:21.979" v="3" actId="47"/>
        <pc:sldMkLst>
          <pc:docMk/>
          <pc:sldMk cId="1218322133" sldId="263"/>
        </pc:sldMkLst>
        <pc:spChg chg="mod">
          <ac:chgData name="SHEPHERD, Cara (cjmck3)" userId="c1c3412e-71b4-4f4c-bffd-8e4b35a11f1a" providerId="ADAL" clId="{56B3860D-6671-44F7-B81F-666F208737BF}" dt="2025-05-06T03:07:05.033" v="1" actId="27636"/>
          <ac:spMkLst>
            <pc:docMk/>
            <pc:sldMk cId="1218322133" sldId="263"/>
            <ac:spMk id="3" creationId="{00000000-0000-0000-0000-000000000000}"/>
          </ac:spMkLst>
        </pc:spChg>
      </pc:sldChg>
      <pc:sldChg chg="add del">
        <pc:chgData name="SHEPHERD, Cara (cjmck3)" userId="c1c3412e-71b4-4f4c-bffd-8e4b35a11f1a" providerId="ADAL" clId="{56B3860D-6671-44F7-B81F-666F208737BF}" dt="2025-05-06T03:07:25.686" v="4" actId="47"/>
        <pc:sldMkLst>
          <pc:docMk/>
          <pc:sldMk cId="2237789136" sldId="264"/>
        </pc:sldMkLst>
      </pc:sldChg>
      <pc:sldChg chg="add">
        <pc:chgData name="SHEPHERD, Cara (cjmck3)" userId="c1c3412e-71b4-4f4c-bffd-8e4b35a11f1a" providerId="ADAL" clId="{56B3860D-6671-44F7-B81F-666F208737BF}" dt="2025-05-06T03:07:04.913" v="0"/>
        <pc:sldMkLst>
          <pc:docMk/>
          <pc:sldMk cId="3415222465" sldId="266"/>
        </pc:sldMkLst>
      </pc:sldChg>
      <pc:sldChg chg="add">
        <pc:chgData name="SHEPHERD, Cara (cjmck3)" userId="c1c3412e-71b4-4f4c-bffd-8e4b35a11f1a" providerId="ADAL" clId="{56B3860D-6671-44F7-B81F-666F208737BF}" dt="2025-05-06T03:07:04.913" v="0"/>
        <pc:sldMkLst>
          <pc:docMk/>
          <pc:sldMk cId="4013884083" sldId="267"/>
        </pc:sldMkLst>
      </pc:sldChg>
      <pc:sldChg chg="add">
        <pc:chgData name="SHEPHERD, Cara (cjmck3)" userId="c1c3412e-71b4-4f4c-bffd-8e4b35a11f1a" providerId="ADAL" clId="{56B3860D-6671-44F7-B81F-666F208737BF}" dt="2025-05-06T03:07:04.913" v="0"/>
        <pc:sldMkLst>
          <pc:docMk/>
          <pc:sldMk cId="3311009547" sldId="268"/>
        </pc:sldMkLst>
      </pc:sldChg>
      <pc:sldChg chg="add">
        <pc:chgData name="SHEPHERD, Cara (cjmck3)" userId="c1c3412e-71b4-4f4c-bffd-8e4b35a11f1a" providerId="ADAL" clId="{56B3860D-6671-44F7-B81F-666F208737BF}" dt="2025-05-06T03:07:04.913" v="0"/>
        <pc:sldMkLst>
          <pc:docMk/>
          <pc:sldMk cId="2488592550" sldId="269"/>
        </pc:sldMkLst>
      </pc:sldChg>
      <pc:sldChg chg="add del">
        <pc:chgData name="SHEPHERD, Cara (cjmck3)" userId="c1c3412e-71b4-4f4c-bffd-8e4b35a11f1a" providerId="ADAL" clId="{56B3860D-6671-44F7-B81F-666F208737BF}" dt="2025-05-06T03:09:27.369" v="6"/>
        <pc:sldMkLst>
          <pc:docMk/>
          <pc:sldMk cId="1345194253" sldId="270"/>
        </pc:sldMkLst>
      </pc:sldChg>
      <pc:sldChg chg="add">
        <pc:chgData name="SHEPHERD, Cara (cjmck3)" userId="c1c3412e-71b4-4f4c-bffd-8e4b35a11f1a" providerId="ADAL" clId="{56B3860D-6671-44F7-B81F-666F208737BF}" dt="2025-05-06T03:10:19.151" v="7"/>
        <pc:sldMkLst>
          <pc:docMk/>
          <pc:sldMk cId="860145975" sldId="300"/>
        </pc:sldMkLst>
      </pc:sldChg>
      <pc:sldChg chg="add">
        <pc:chgData name="SHEPHERD, Cara (cjmck3)" userId="c1c3412e-71b4-4f4c-bffd-8e4b35a11f1a" providerId="ADAL" clId="{56B3860D-6671-44F7-B81F-666F208737BF}" dt="2025-05-06T03:10:19.151" v="7"/>
        <pc:sldMkLst>
          <pc:docMk/>
          <pc:sldMk cId="392134024" sldId="301"/>
        </pc:sldMkLst>
      </pc:sldChg>
      <pc:sldChg chg="addSp modSp add mod">
        <pc:chgData name="SHEPHERD, Cara (cjmck3)" userId="c1c3412e-71b4-4f4c-bffd-8e4b35a11f1a" providerId="ADAL" clId="{56B3860D-6671-44F7-B81F-666F208737BF}" dt="2025-05-06T05:34:56.562" v="458" actId="20577"/>
        <pc:sldMkLst>
          <pc:docMk/>
          <pc:sldMk cId="3330742153" sldId="307"/>
        </pc:sldMkLst>
        <pc:spChg chg="mod">
          <ac:chgData name="SHEPHERD, Cara (cjmck3)" userId="c1c3412e-71b4-4f4c-bffd-8e4b35a11f1a" providerId="ADAL" clId="{56B3860D-6671-44F7-B81F-666F208737BF}" dt="2025-05-06T05:34:56.562" v="458" actId="20577"/>
          <ac:spMkLst>
            <pc:docMk/>
            <pc:sldMk cId="3330742153" sldId="307"/>
            <ac:spMk id="3" creationId="{00000000-0000-0000-0000-000000000000}"/>
          </ac:spMkLst>
        </pc:spChg>
        <pc:spChg chg="add mod">
          <ac:chgData name="SHEPHERD, Cara (cjmck3)" userId="c1c3412e-71b4-4f4c-bffd-8e4b35a11f1a" providerId="ADAL" clId="{56B3860D-6671-44F7-B81F-666F208737BF}" dt="2025-05-06T05:34:29.690" v="433" actId="1076"/>
          <ac:spMkLst>
            <pc:docMk/>
            <pc:sldMk cId="3330742153" sldId="307"/>
            <ac:spMk id="4" creationId="{2B18E19B-ED2B-4110-9E25-5D924CFB58D9}"/>
          </ac:spMkLst>
        </pc:spChg>
      </pc:sldChg>
      <pc:sldChg chg="modSp add mod">
        <pc:chgData name="SHEPHERD, Cara (cjmck3)" userId="c1c3412e-71b4-4f4c-bffd-8e4b35a11f1a" providerId="ADAL" clId="{56B3860D-6671-44F7-B81F-666F208737BF}" dt="2025-05-06T05:28:00.842" v="21" actId="27636"/>
        <pc:sldMkLst>
          <pc:docMk/>
          <pc:sldMk cId="3143537763" sldId="323"/>
        </pc:sldMkLst>
        <pc:spChg chg="mod">
          <ac:chgData name="SHEPHERD, Cara (cjmck3)" userId="c1c3412e-71b4-4f4c-bffd-8e4b35a11f1a" providerId="ADAL" clId="{56B3860D-6671-44F7-B81F-666F208737BF}" dt="2025-05-06T05:28:00.842" v="21" actId="27636"/>
          <ac:spMkLst>
            <pc:docMk/>
            <pc:sldMk cId="3143537763" sldId="323"/>
            <ac:spMk id="3" creationId="{00000000-0000-0000-0000-000000000000}"/>
          </ac:spMkLst>
        </pc:spChg>
      </pc:sldChg>
      <pc:sldChg chg="modSp add mod">
        <pc:chgData name="SHEPHERD, Cara (cjmck3)" userId="c1c3412e-71b4-4f4c-bffd-8e4b35a11f1a" providerId="ADAL" clId="{56B3860D-6671-44F7-B81F-666F208737BF}" dt="2025-05-06T05:29:47.210" v="107" actId="20577"/>
        <pc:sldMkLst>
          <pc:docMk/>
          <pc:sldMk cId="476170088" sldId="324"/>
        </pc:sldMkLst>
        <pc:spChg chg="mod">
          <ac:chgData name="SHEPHERD, Cara (cjmck3)" userId="c1c3412e-71b4-4f4c-bffd-8e4b35a11f1a" providerId="ADAL" clId="{56B3860D-6671-44F7-B81F-666F208737BF}" dt="2025-05-06T05:29:47.210" v="107" actId="20577"/>
          <ac:spMkLst>
            <pc:docMk/>
            <pc:sldMk cId="476170088" sldId="324"/>
            <ac:spMk id="3" creationId="{00000000-0000-0000-0000-000000000000}"/>
          </ac:spMkLst>
        </pc:spChg>
      </pc:sldChg>
      <pc:sldChg chg="modSp add del mod">
        <pc:chgData name="SHEPHERD, Cara (cjmck3)" userId="c1c3412e-71b4-4f4c-bffd-8e4b35a11f1a" providerId="ADAL" clId="{56B3860D-6671-44F7-B81F-666F208737BF}" dt="2025-05-06T05:28:36.348" v="76" actId="47"/>
        <pc:sldMkLst>
          <pc:docMk/>
          <pc:sldMk cId="1345429941" sldId="325"/>
        </pc:sldMkLst>
        <pc:spChg chg="mod">
          <ac:chgData name="SHEPHERD, Cara (cjmck3)" userId="c1c3412e-71b4-4f4c-bffd-8e4b35a11f1a" providerId="ADAL" clId="{56B3860D-6671-44F7-B81F-666F208737BF}" dt="2025-05-06T05:28:00.858" v="22" actId="27636"/>
          <ac:spMkLst>
            <pc:docMk/>
            <pc:sldMk cId="1345429941" sldId="325"/>
            <ac:spMk id="3" creationId="{00000000-0000-0000-0000-000000000000}"/>
          </ac:spMkLst>
        </pc:spChg>
      </pc:sldChg>
      <pc:sldChg chg="modSp add mod">
        <pc:chgData name="SHEPHERD, Cara (cjmck3)" userId="c1c3412e-71b4-4f4c-bffd-8e4b35a11f1a" providerId="ADAL" clId="{56B3860D-6671-44F7-B81F-666F208737BF}" dt="2025-05-06T05:35:10.402" v="462" actId="27636"/>
        <pc:sldMkLst>
          <pc:docMk/>
          <pc:sldMk cId="2311778198" sldId="326"/>
        </pc:sldMkLst>
        <pc:spChg chg="mod">
          <ac:chgData name="SHEPHERD, Cara (cjmck3)" userId="c1c3412e-71b4-4f4c-bffd-8e4b35a11f1a" providerId="ADAL" clId="{56B3860D-6671-44F7-B81F-666F208737BF}" dt="2025-05-06T05:35:10.402" v="462" actId="27636"/>
          <ac:spMkLst>
            <pc:docMk/>
            <pc:sldMk cId="2311778198" sldId="326"/>
            <ac:spMk id="3" creationId="{00000000-0000-0000-0000-000000000000}"/>
          </ac:spMkLst>
        </pc:spChg>
      </pc:sldChg>
      <pc:sldChg chg="modSp add mod">
        <pc:chgData name="SHEPHERD, Cara (cjmck3)" userId="c1c3412e-71b4-4f4c-bffd-8e4b35a11f1a" providerId="ADAL" clId="{56B3860D-6671-44F7-B81F-666F208737BF}" dt="2025-05-06T05:31:40.351" v="170" actId="20577"/>
        <pc:sldMkLst>
          <pc:docMk/>
          <pc:sldMk cId="698894668" sldId="329"/>
        </pc:sldMkLst>
        <pc:spChg chg="mod">
          <ac:chgData name="SHEPHERD, Cara (cjmck3)" userId="c1c3412e-71b4-4f4c-bffd-8e4b35a11f1a" providerId="ADAL" clId="{56B3860D-6671-44F7-B81F-666F208737BF}" dt="2025-05-06T05:31:34.086" v="164"/>
          <ac:spMkLst>
            <pc:docMk/>
            <pc:sldMk cId="698894668" sldId="329"/>
            <ac:spMk id="2" creationId="{00000000-0000-0000-0000-000000000000}"/>
          </ac:spMkLst>
        </pc:spChg>
        <pc:spChg chg="mod">
          <ac:chgData name="SHEPHERD, Cara (cjmck3)" userId="c1c3412e-71b4-4f4c-bffd-8e4b35a11f1a" providerId="ADAL" clId="{56B3860D-6671-44F7-B81F-666F208737BF}" dt="2025-05-06T05:31:40.351" v="170" actId="20577"/>
          <ac:spMkLst>
            <pc:docMk/>
            <pc:sldMk cId="698894668" sldId="329"/>
            <ac:spMk id="3" creationId="{00000000-0000-0000-0000-000000000000}"/>
          </ac:spMkLst>
        </pc:spChg>
      </pc:sldChg>
      <pc:sldChg chg="modSp add mod">
        <pc:chgData name="SHEPHERD, Cara (cjmck3)" userId="c1c3412e-71b4-4f4c-bffd-8e4b35a11f1a" providerId="ADAL" clId="{56B3860D-6671-44F7-B81F-666F208737BF}" dt="2025-05-06T03:10:19.210" v="8" actId="27636"/>
        <pc:sldMkLst>
          <pc:docMk/>
          <pc:sldMk cId="80353486" sldId="330"/>
        </pc:sldMkLst>
        <pc:spChg chg="mod">
          <ac:chgData name="SHEPHERD, Cara (cjmck3)" userId="c1c3412e-71b4-4f4c-bffd-8e4b35a11f1a" providerId="ADAL" clId="{56B3860D-6671-44F7-B81F-666F208737BF}" dt="2025-05-06T03:10:19.210" v="8" actId="27636"/>
          <ac:spMkLst>
            <pc:docMk/>
            <pc:sldMk cId="80353486" sldId="330"/>
            <ac:spMk id="3" creationId="{00000000-0000-0000-0000-000000000000}"/>
          </ac:spMkLst>
        </pc:spChg>
      </pc:sldChg>
      <pc:sldChg chg="add">
        <pc:chgData name="SHEPHERD, Cara (cjmck3)" userId="c1c3412e-71b4-4f4c-bffd-8e4b35a11f1a" providerId="ADAL" clId="{56B3860D-6671-44F7-B81F-666F208737BF}" dt="2025-05-06T03:10:19.151" v="7"/>
        <pc:sldMkLst>
          <pc:docMk/>
          <pc:sldMk cId="1858119556" sldId="331"/>
        </pc:sldMkLst>
      </pc:sldChg>
      <pc:sldChg chg="modSp add mod">
        <pc:chgData name="SHEPHERD, Cara (cjmck3)" userId="c1c3412e-71b4-4f4c-bffd-8e4b35a11f1a" providerId="ADAL" clId="{56B3860D-6671-44F7-B81F-666F208737BF}" dt="2025-05-06T05:29:40.664" v="103" actId="1076"/>
        <pc:sldMkLst>
          <pc:docMk/>
          <pc:sldMk cId="354238820" sldId="332"/>
        </pc:sldMkLst>
        <pc:spChg chg="mod">
          <ac:chgData name="SHEPHERD, Cara (cjmck3)" userId="c1c3412e-71b4-4f4c-bffd-8e4b35a11f1a" providerId="ADAL" clId="{56B3860D-6671-44F7-B81F-666F208737BF}" dt="2025-05-06T05:29:37.328" v="102" actId="1076"/>
          <ac:spMkLst>
            <pc:docMk/>
            <pc:sldMk cId="354238820" sldId="332"/>
            <ac:spMk id="2" creationId="{00000000-0000-0000-0000-000000000000}"/>
          </ac:spMkLst>
        </pc:spChg>
        <pc:spChg chg="mod">
          <ac:chgData name="SHEPHERD, Cara (cjmck3)" userId="c1c3412e-71b4-4f4c-bffd-8e4b35a11f1a" providerId="ADAL" clId="{56B3860D-6671-44F7-B81F-666F208737BF}" dt="2025-05-06T05:29:40.664" v="103" actId="1076"/>
          <ac:spMkLst>
            <pc:docMk/>
            <pc:sldMk cId="354238820" sldId="332"/>
            <ac:spMk id="3" creationId="{061DBD47-7AED-42D1-80FC-B0948256BDEE}"/>
          </ac:spMkLst>
        </pc:spChg>
        <pc:spChg chg="mod">
          <ac:chgData name="SHEPHERD, Cara (cjmck3)" userId="c1c3412e-71b4-4f4c-bffd-8e4b35a11f1a" providerId="ADAL" clId="{56B3860D-6671-44F7-B81F-666F208737BF}" dt="2025-05-06T05:28:09.580" v="31" actId="20577"/>
          <ac:spMkLst>
            <pc:docMk/>
            <pc:sldMk cId="354238820" sldId="332"/>
            <ac:spMk id="5" creationId="{00000000-0000-0000-0000-000000000000}"/>
          </ac:spMkLst>
        </pc:spChg>
      </pc:sldChg>
      <pc:sldChg chg="add">
        <pc:chgData name="SHEPHERD, Cara (cjmck3)" userId="c1c3412e-71b4-4f4c-bffd-8e4b35a11f1a" providerId="ADAL" clId="{56B3860D-6671-44F7-B81F-666F208737BF}" dt="2025-05-06T03:10:19.151" v="7"/>
        <pc:sldMkLst>
          <pc:docMk/>
          <pc:sldMk cId="1844627451" sldId="334"/>
        </pc:sldMkLst>
      </pc:sldChg>
    </pc:docChg>
  </pc:docChgLst>
  <pc:docChgLst>
    <pc:chgData name="SHEPHERD, Cara (cjmck3)" userId="c1c3412e-71b4-4f4c-bffd-8e4b35a11f1a" providerId="ADAL" clId="{6D407083-3A50-4D89-8889-01A7D8590375}"/>
    <pc:docChg chg="undo custSel addSld delSld modSld sldOrd">
      <pc:chgData name="SHEPHERD, Cara (cjmck3)" userId="c1c3412e-71b4-4f4c-bffd-8e4b35a11f1a" providerId="ADAL" clId="{6D407083-3A50-4D89-8889-01A7D8590375}" dt="2025-05-12T04:43:05.286" v="1112" actId="20577"/>
      <pc:docMkLst>
        <pc:docMk/>
      </pc:docMkLst>
      <pc:sldChg chg="modSp mod">
        <pc:chgData name="SHEPHERD, Cara (cjmck3)" userId="c1c3412e-71b4-4f4c-bffd-8e4b35a11f1a" providerId="ADAL" clId="{6D407083-3A50-4D89-8889-01A7D8590375}" dt="2025-05-12T04:35:34.797" v="19" actId="2711"/>
        <pc:sldMkLst>
          <pc:docMk/>
          <pc:sldMk cId="2896489824" sldId="257"/>
        </pc:sldMkLst>
        <pc:spChg chg="mod">
          <ac:chgData name="SHEPHERD, Cara (cjmck3)" userId="c1c3412e-71b4-4f4c-bffd-8e4b35a11f1a" providerId="ADAL" clId="{6D407083-3A50-4D89-8889-01A7D8590375}" dt="2025-05-12T04:35:34.797" v="19" actId="2711"/>
          <ac:spMkLst>
            <pc:docMk/>
            <pc:sldMk cId="2896489824" sldId="257"/>
            <ac:spMk id="3" creationId="{6E5EC146-D089-46A5-BF86-1726C5318CD0}"/>
          </ac:spMkLst>
        </pc:spChg>
      </pc:sldChg>
      <pc:sldChg chg="modSp new mod">
        <pc:chgData name="SHEPHERD, Cara (cjmck3)" userId="c1c3412e-71b4-4f4c-bffd-8e4b35a11f1a" providerId="ADAL" clId="{6D407083-3A50-4D89-8889-01A7D8590375}" dt="2025-05-12T04:36:33.922" v="233" actId="20577"/>
        <pc:sldMkLst>
          <pc:docMk/>
          <pc:sldMk cId="1321642652" sldId="258"/>
        </pc:sldMkLst>
        <pc:spChg chg="mod">
          <ac:chgData name="SHEPHERD, Cara (cjmck3)" userId="c1c3412e-71b4-4f4c-bffd-8e4b35a11f1a" providerId="ADAL" clId="{6D407083-3A50-4D89-8889-01A7D8590375}" dt="2025-05-12T04:35:58.798" v="39" actId="20577"/>
          <ac:spMkLst>
            <pc:docMk/>
            <pc:sldMk cId="1321642652" sldId="258"/>
            <ac:spMk id="2" creationId="{13B80EB9-464C-429F-B1CA-F2A862BACC44}"/>
          </ac:spMkLst>
        </pc:spChg>
        <pc:spChg chg="mod">
          <ac:chgData name="SHEPHERD, Cara (cjmck3)" userId="c1c3412e-71b4-4f4c-bffd-8e4b35a11f1a" providerId="ADAL" clId="{6D407083-3A50-4D89-8889-01A7D8590375}" dt="2025-05-12T04:36:33.922" v="233" actId="20577"/>
          <ac:spMkLst>
            <pc:docMk/>
            <pc:sldMk cId="1321642652" sldId="258"/>
            <ac:spMk id="3" creationId="{5B3C0A72-67F3-43FF-A740-9F41567B0694}"/>
          </ac:spMkLst>
        </pc:spChg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1827149995" sldId="258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2587741992" sldId="259"/>
        </pc:sldMkLst>
      </pc:sldChg>
      <pc:sldChg chg="addSp modSp new mod">
        <pc:chgData name="SHEPHERD, Cara (cjmck3)" userId="c1c3412e-71b4-4f4c-bffd-8e4b35a11f1a" providerId="ADAL" clId="{6D407083-3A50-4D89-8889-01A7D8590375}" dt="2025-05-12T04:39:35.913" v="658" actId="122"/>
        <pc:sldMkLst>
          <pc:docMk/>
          <pc:sldMk cId="2920310874" sldId="259"/>
        </pc:sldMkLst>
        <pc:spChg chg="mod">
          <ac:chgData name="SHEPHERD, Cara (cjmck3)" userId="c1c3412e-71b4-4f4c-bffd-8e4b35a11f1a" providerId="ADAL" clId="{6D407083-3A50-4D89-8889-01A7D8590375}" dt="2025-05-12T04:36:42.773" v="247" actId="20577"/>
          <ac:spMkLst>
            <pc:docMk/>
            <pc:sldMk cId="2920310874" sldId="259"/>
            <ac:spMk id="2" creationId="{7B29FF2D-8A61-4481-B895-395A1F785CD9}"/>
          </ac:spMkLst>
        </pc:spChg>
        <pc:spChg chg="mod">
          <ac:chgData name="SHEPHERD, Cara (cjmck3)" userId="c1c3412e-71b4-4f4c-bffd-8e4b35a11f1a" providerId="ADAL" clId="{6D407083-3A50-4D89-8889-01A7D8590375}" dt="2025-05-12T04:39:35.913" v="658" actId="122"/>
          <ac:spMkLst>
            <pc:docMk/>
            <pc:sldMk cId="2920310874" sldId="259"/>
            <ac:spMk id="3" creationId="{CBC39D24-67B2-4E28-B58A-817203885020}"/>
          </ac:spMkLst>
        </pc:spChg>
        <pc:graphicFrameChg chg="add mod modGraphic">
          <ac:chgData name="SHEPHERD, Cara (cjmck3)" userId="c1c3412e-71b4-4f4c-bffd-8e4b35a11f1a" providerId="ADAL" clId="{6D407083-3A50-4D89-8889-01A7D8590375}" dt="2025-05-12T04:39:19.310" v="651" actId="1076"/>
          <ac:graphicFrameMkLst>
            <pc:docMk/>
            <pc:sldMk cId="2920310874" sldId="259"/>
            <ac:graphicFrameMk id="4" creationId="{5B82BA3D-9A39-40FE-B84A-16570F85C76E}"/>
          </ac:graphicFrameMkLst>
        </pc:graphicFrameChg>
      </pc:sldChg>
      <pc:sldChg chg="modSp new mod ord">
        <pc:chgData name="SHEPHERD, Cara (cjmck3)" userId="c1c3412e-71b4-4f4c-bffd-8e4b35a11f1a" providerId="ADAL" clId="{6D407083-3A50-4D89-8889-01A7D8590375}" dt="2025-05-12T04:37:10.826" v="355" actId="20577"/>
        <pc:sldMkLst>
          <pc:docMk/>
          <pc:sldMk cId="3243121932" sldId="260"/>
        </pc:sldMkLst>
        <pc:spChg chg="mod">
          <ac:chgData name="SHEPHERD, Cara (cjmck3)" userId="c1c3412e-71b4-4f4c-bffd-8e4b35a11f1a" providerId="ADAL" clId="{6D407083-3A50-4D89-8889-01A7D8590375}" dt="2025-05-12T04:36:53.026" v="284" actId="20577"/>
          <ac:spMkLst>
            <pc:docMk/>
            <pc:sldMk cId="3243121932" sldId="260"/>
            <ac:spMk id="2" creationId="{E8531622-C867-4BAD-93FF-E1D578F0BEBD}"/>
          </ac:spMkLst>
        </pc:spChg>
        <pc:spChg chg="mod">
          <ac:chgData name="SHEPHERD, Cara (cjmck3)" userId="c1c3412e-71b4-4f4c-bffd-8e4b35a11f1a" providerId="ADAL" clId="{6D407083-3A50-4D89-8889-01A7D8590375}" dt="2025-05-12T04:37:10.826" v="355" actId="20577"/>
          <ac:spMkLst>
            <pc:docMk/>
            <pc:sldMk cId="3243121932" sldId="260"/>
            <ac:spMk id="3" creationId="{165FBEF5-2E80-4878-A10A-A8F2773CA37A}"/>
          </ac:spMkLst>
        </pc:spChg>
      </pc:sldChg>
      <pc:sldChg chg="modSp new mod">
        <pc:chgData name="SHEPHERD, Cara (cjmck3)" userId="c1c3412e-71b4-4f4c-bffd-8e4b35a11f1a" providerId="ADAL" clId="{6D407083-3A50-4D89-8889-01A7D8590375}" dt="2025-05-12T04:40:55.200" v="796" actId="20577"/>
        <pc:sldMkLst>
          <pc:docMk/>
          <pc:sldMk cId="1554109186" sldId="261"/>
        </pc:sldMkLst>
        <pc:spChg chg="mod">
          <ac:chgData name="SHEPHERD, Cara (cjmck3)" userId="c1c3412e-71b4-4f4c-bffd-8e4b35a11f1a" providerId="ADAL" clId="{6D407083-3A50-4D89-8889-01A7D8590375}" dt="2025-05-12T04:39:50.493" v="678" actId="20577"/>
          <ac:spMkLst>
            <pc:docMk/>
            <pc:sldMk cId="1554109186" sldId="261"/>
            <ac:spMk id="2" creationId="{E5B8F4AD-575D-407E-92AF-594452AA144B}"/>
          </ac:spMkLst>
        </pc:spChg>
        <pc:spChg chg="mod">
          <ac:chgData name="SHEPHERD, Cara (cjmck3)" userId="c1c3412e-71b4-4f4c-bffd-8e4b35a11f1a" providerId="ADAL" clId="{6D407083-3A50-4D89-8889-01A7D8590375}" dt="2025-05-12T04:40:55.200" v="796" actId="20577"/>
          <ac:spMkLst>
            <pc:docMk/>
            <pc:sldMk cId="1554109186" sldId="261"/>
            <ac:spMk id="3" creationId="{1AFD865F-70F5-44B9-852D-8DE9C9579337}"/>
          </ac:spMkLst>
        </pc:spChg>
      </pc:sldChg>
      <pc:sldChg chg="modSp new mod">
        <pc:chgData name="SHEPHERD, Cara (cjmck3)" userId="c1c3412e-71b4-4f4c-bffd-8e4b35a11f1a" providerId="ADAL" clId="{6D407083-3A50-4D89-8889-01A7D8590375}" dt="2025-05-12T04:41:12.523" v="823" actId="20577"/>
        <pc:sldMkLst>
          <pc:docMk/>
          <pc:sldMk cId="1544859895" sldId="262"/>
        </pc:sldMkLst>
        <pc:spChg chg="mod">
          <ac:chgData name="SHEPHERD, Cara (cjmck3)" userId="c1c3412e-71b4-4f4c-bffd-8e4b35a11f1a" providerId="ADAL" clId="{6D407083-3A50-4D89-8889-01A7D8590375}" dt="2025-05-12T04:39:55.099" v="699" actId="20577"/>
          <ac:spMkLst>
            <pc:docMk/>
            <pc:sldMk cId="1544859895" sldId="262"/>
            <ac:spMk id="2" creationId="{C8BEDE0A-FE55-407D-87F4-336B24EDA734}"/>
          </ac:spMkLst>
        </pc:spChg>
        <pc:spChg chg="mod">
          <ac:chgData name="SHEPHERD, Cara (cjmck3)" userId="c1c3412e-71b4-4f4c-bffd-8e4b35a11f1a" providerId="ADAL" clId="{6D407083-3A50-4D89-8889-01A7D8590375}" dt="2025-05-12T04:41:12.523" v="823" actId="20577"/>
          <ac:spMkLst>
            <pc:docMk/>
            <pc:sldMk cId="1544859895" sldId="262"/>
            <ac:spMk id="3" creationId="{9F7C0EA9-104B-480E-A05E-81F43465D740}"/>
          </ac:spMkLst>
        </pc:spChg>
      </pc:sldChg>
      <pc:sldChg chg="modSp new mod">
        <pc:chgData name="SHEPHERD, Cara (cjmck3)" userId="c1c3412e-71b4-4f4c-bffd-8e4b35a11f1a" providerId="ADAL" clId="{6D407083-3A50-4D89-8889-01A7D8590375}" dt="2025-05-12T04:42:13.352" v="984" actId="20577"/>
        <pc:sldMkLst>
          <pc:docMk/>
          <pc:sldMk cId="188516953" sldId="263"/>
        </pc:sldMkLst>
        <pc:spChg chg="mod">
          <ac:chgData name="SHEPHERD, Cara (cjmck3)" userId="c1c3412e-71b4-4f4c-bffd-8e4b35a11f1a" providerId="ADAL" clId="{6D407083-3A50-4D89-8889-01A7D8590375}" dt="2025-05-12T04:40:07.962" v="719" actId="20577"/>
          <ac:spMkLst>
            <pc:docMk/>
            <pc:sldMk cId="188516953" sldId="263"/>
            <ac:spMk id="2" creationId="{EA2269A7-146C-4A06-9A57-3E246639680B}"/>
          </ac:spMkLst>
        </pc:spChg>
        <pc:spChg chg="mod">
          <ac:chgData name="SHEPHERD, Cara (cjmck3)" userId="c1c3412e-71b4-4f4c-bffd-8e4b35a11f1a" providerId="ADAL" clId="{6D407083-3A50-4D89-8889-01A7D8590375}" dt="2025-05-12T04:42:13.352" v="984" actId="20577"/>
          <ac:spMkLst>
            <pc:docMk/>
            <pc:sldMk cId="188516953" sldId="263"/>
            <ac:spMk id="3" creationId="{22F73E35-DB72-4D3B-9CDF-43FAA5175397}"/>
          </ac:spMkLst>
        </pc:spChg>
      </pc:sldChg>
      <pc:sldChg chg="modSp new mod">
        <pc:chgData name="SHEPHERD, Cara (cjmck3)" userId="c1c3412e-71b4-4f4c-bffd-8e4b35a11f1a" providerId="ADAL" clId="{6D407083-3A50-4D89-8889-01A7D8590375}" dt="2025-05-12T04:42:47.933" v="1084" actId="20577"/>
        <pc:sldMkLst>
          <pc:docMk/>
          <pc:sldMk cId="4042627690" sldId="264"/>
        </pc:sldMkLst>
        <pc:spChg chg="mod">
          <ac:chgData name="SHEPHERD, Cara (cjmck3)" userId="c1c3412e-71b4-4f4c-bffd-8e4b35a11f1a" providerId="ADAL" clId="{6D407083-3A50-4D89-8889-01A7D8590375}" dt="2025-05-12T04:40:11.146" v="730" actId="20577"/>
          <ac:spMkLst>
            <pc:docMk/>
            <pc:sldMk cId="4042627690" sldId="264"/>
            <ac:spMk id="2" creationId="{AD2C3311-26FF-4246-BF8E-7718264425D5}"/>
          </ac:spMkLst>
        </pc:spChg>
        <pc:spChg chg="mod">
          <ac:chgData name="SHEPHERD, Cara (cjmck3)" userId="c1c3412e-71b4-4f4c-bffd-8e4b35a11f1a" providerId="ADAL" clId="{6D407083-3A50-4D89-8889-01A7D8590375}" dt="2025-05-12T04:42:47.933" v="1084" actId="20577"/>
          <ac:spMkLst>
            <pc:docMk/>
            <pc:sldMk cId="4042627690" sldId="264"/>
            <ac:spMk id="3" creationId="{6CF13398-2EDA-4A9E-B826-2873FB0CE8FD}"/>
          </ac:spMkLst>
        </pc:spChg>
      </pc:sldChg>
      <pc:sldChg chg="modSp new mod">
        <pc:chgData name="SHEPHERD, Cara (cjmck3)" userId="c1c3412e-71b4-4f4c-bffd-8e4b35a11f1a" providerId="ADAL" clId="{6D407083-3A50-4D89-8889-01A7D8590375}" dt="2025-05-12T04:42:54.893" v="1098" actId="20577"/>
        <pc:sldMkLst>
          <pc:docMk/>
          <pc:sldMk cId="2887774190" sldId="265"/>
        </pc:sldMkLst>
        <pc:spChg chg="mod">
          <ac:chgData name="SHEPHERD, Cara (cjmck3)" userId="c1c3412e-71b4-4f4c-bffd-8e4b35a11f1a" providerId="ADAL" clId="{6D407083-3A50-4D89-8889-01A7D8590375}" dt="2025-05-12T04:40:18.682" v="759" actId="20577"/>
          <ac:spMkLst>
            <pc:docMk/>
            <pc:sldMk cId="2887774190" sldId="265"/>
            <ac:spMk id="2" creationId="{8701E7E1-6286-47EB-81D8-94C5DD0C08C7}"/>
          </ac:spMkLst>
        </pc:spChg>
        <pc:spChg chg="mod">
          <ac:chgData name="SHEPHERD, Cara (cjmck3)" userId="c1c3412e-71b4-4f4c-bffd-8e4b35a11f1a" providerId="ADAL" clId="{6D407083-3A50-4D89-8889-01A7D8590375}" dt="2025-05-12T04:42:54.893" v="1098" actId="20577"/>
          <ac:spMkLst>
            <pc:docMk/>
            <pc:sldMk cId="2887774190" sldId="265"/>
            <ac:spMk id="3" creationId="{0EDEF37D-5C0C-466D-9282-361B4E94B015}"/>
          </ac:spMkLst>
        </pc:spChg>
      </pc:sldChg>
      <pc:sldChg chg="modSp new mod">
        <pc:chgData name="SHEPHERD, Cara (cjmck3)" userId="c1c3412e-71b4-4f4c-bffd-8e4b35a11f1a" providerId="ADAL" clId="{6D407083-3A50-4D89-8889-01A7D8590375}" dt="2025-05-12T04:43:05.286" v="1112" actId="20577"/>
        <pc:sldMkLst>
          <pc:docMk/>
          <pc:sldMk cId="2092446518" sldId="266"/>
        </pc:sldMkLst>
        <pc:spChg chg="mod">
          <ac:chgData name="SHEPHERD, Cara (cjmck3)" userId="c1c3412e-71b4-4f4c-bffd-8e4b35a11f1a" providerId="ADAL" clId="{6D407083-3A50-4D89-8889-01A7D8590375}" dt="2025-05-12T04:40:29.946" v="775" actId="20577"/>
          <ac:spMkLst>
            <pc:docMk/>
            <pc:sldMk cId="2092446518" sldId="266"/>
            <ac:spMk id="2" creationId="{1038C298-FDDC-4B8D-BF8E-0FFE067DE76D}"/>
          </ac:spMkLst>
        </pc:spChg>
        <pc:spChg chg="mod">
          <ac:chgData name="SHEPHERD, Cara (cjmck3)" userId="c1c3412e-71b4-4f4c-bffd-8e4b35a11f1a" providerId="ADAL" clId="{6D407083-3A50-4D89-8889-01A7D8590375}" dt="2025-05-12T04:43:05.286" v="1112" actId="20577"/>
          <ac:spMkLst>
            <pc:docMk/>
            <pc:sldMk cId="2092446518" sldId="266"/>
            <ac:spMk id="3" creationId="{AACB8AEA-3F4D-4F18-81E0-A1BE18C88E8C}"/>
          </ac:spMkLst>
        </pc:spChg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3415222465" sldId="266"/>
        </pc:sldMkLst>
      </pc:sldChg>
      <pc:sldChg chg="new del">
        <pc:chgData name="SHEPHERD, Cara (cjmck3)" userId="c1c3412e-71b4-4f4c-bffd-8e4b35a11f1a" providerId="ADAL" clId="{6D407083-3A50-4D89-8889-01A7D8590375}" dt="2025-05-12T04:40:43.784" v="777" actId="47"/>
        <pc:sldMkLst>
          <pc:docMk/>
          <pc:sldMk cId="3082816227" sldId="267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4013884083" sldId="267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3311009547" sldId="268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2488592550" sldId="269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4198107164" sldId="298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860145975" sldId="300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392134024" sldId="301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3330742153" sldId="307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3143537763" sldId="323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476170088" sldId="324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2311778198" sldId="326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698894668" sldId="329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80353486" sldId="330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1858119556" sldId="331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354238820" sldId="332"/>
        </pc:sldMkLst>
      </pc:sldChg>
      <pc:sldChg chg="del">
        <pc:chgData name="SHEPHERD, Cara (cjmck3)" userId="c1c3412e-71b4-4f4c-bffd-8e4b35a11f1a" providerId="ADAL" clId="{6D407083-3A50-4D89-8889-01A7D8590375}" dt="2025-05-12T04:35:01.086" v="0" actId="47"/>
        <pc:sldMkLst>
          <pc:docMk/>
          <pc:sldMk cId="1844627451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89469-E785-4AA9-8E00-326223D77484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FEA77-2EBB-48CB-9D53-3ABBF800B8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30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5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4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88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1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62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47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86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86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3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1DB82D-7DA3-4E62-8236-02CE8996034F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245FA7-EA42-4E5A-8577-987ECBEF693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8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BC0B-AA0A-46A7-9B30-BE1BBC5F9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Compounds and mixtures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88DC-1C0A-4D42-8ED6-DCA73E597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11 Chemistry</a:t>
            </a:r>
          </a:p>
        </p:txBody>
      </p:sp>
    </p:spTree>
    <p:extLst>
      <p:ext uri="{BB962C8B-B14F-4D97-AF65-F5344CB8AC3E}">
        <p14:creationId xmlns:p14="http://schemas.microsoft.com/office/powerpoint/2010/main" val="128915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E7E1-6286-47EB-81D8-94C5DD0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Combination (synthesis)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F37D-5C0C-466D-9282-361B4E94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A + B </a:t>
            </a:r>
            <a:r>
              <a:rPr lang="en-AU" dirty="0">
                <a:sym typeface="Wingdings" panose="05000000000000000000" pitchFamily="2" charset="2"/>
              </a:rPr>
              <a:t> AB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777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C298-FDDC-4B8D-BF8E-0FFE067D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8AEA-3F4D-4F18-81E0-A1BE18C8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AB </a:t>
            </a:r>
            <a:r>
              <a:rPr lang="en-AU" dirty="0">
                <a:sym typeface="Wingdings" panose="05000000000000000000" pitchFamily="2" charset="2"/>
              </a:rPr>
              <a:t> A + 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244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D64E-CA8D-4FC7-8D86-D7AD4F8A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C146-D089-46A5-BF86-1726C531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Identify that chemical reactions and phase changes involve energy changes, commonly observable as changes in the temperature of the surroundings and/or the emission of light.  </a:t>
            </a:r>
            <a:endParaRPr lang="en-GB" sz="2800" dirty="0">
              <a:solidFill>
                <a:srgbClr val="000000"/>
              </a:solidFill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 Determine balanced chemical equations, including state symbols (s), (l), (g) and (</a:t>
            </a:r>
            <a:r>
              <a:rPr lang="en-GB" sz="2400" b="0" i="0" dirty="0" err="1">
                <a:solidFill>
                  <a:srgbClr val="000000"/>
                </a:solidFill>
                <a:effectLst/>
              </a:rPr>
              <a:t>aq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), for a variety of reactions, e.g. single displacement, double-displacement, acid-base, combustion, combination, decomposition and simple redox reactions.</a:t>
            </a:r>
            <a:endParaRPr lang="en-GB" sz="2800" b="0" i="0" dirty="0">
              <a:solidFill>
                <a:srgbClr val="000000"/>
              </a:solidFill>
              <a:effectLst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48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0EB9-464C-429F-B1CA-F2A862B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Chemical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0A72-67F3-43FF-A740-9F41567B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new substance is formed.</a:t>
            </a:r>
          </a:p>
          <a:p>
            <a:endParaRPr lang="en-AU" dirty="0"/>
          </a:p>
          <a:p>
            <a:r>
              <a:rPr lang="en-AU" dirty="0"/>
              <a:t>Energy changes associated with chemical reactions could be emission of light, sound, change in temperature.</a:t>
            </a:r>
          </a:p>
          <a:p>
            <a:endParaRPr lang="en-AU" dirty="0"/>
          </a:p>
          <a:p>
            <a:r>
              <a:rPr lang="en-AU" dirty="0"/>
              <a:t>Remember enthalpy from last term?</a:t>
            </a:r>
          </a:p>
        </p:txBody>
      </p:sp>
    </p:spTree>
    <p:extLst>
      <p:ext uri="{BB962C8B-B14F-4D97-AF65-F5344CB8AC3E}">
        <p14:creationId xmlns:p14="http://schemas.microsoft.com/office/powerpoint/2010/main" val="132164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1622-C867-4BAD-93FF-E1D578F0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Balanced chemical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FBEF5-2E80-4878-A10A-A8F2773C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Reactants </a:t>
            </a:r>
            <a:r>
              <a:rPr lang="en-AU" dirty="0">
                <a:sym typeface="Wingdings" panose="05000000000000000000" pitchFamily="2" charset="2"/>
              </a:rPr>
              <a:t> Products</a:t>
            </a:r>
          </a:p>
          <a:p>
            <a:pPr algn="ctr"/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Review: Balancing chemical reactions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12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FF2D-8A61-4481-B895-395A1F78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State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9D24-67B2-4E28-B58A-817203885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r>
              <a:rPr lang="en-AU" dirty="0"/>
              <a:t>State symbols give information about the state of matter. They appear in chemical equations as abbreviations in brackets.</a:t>
            </a:r>
          </a:p>
          <a:p>
            <a:pPr algn="ctr"/>
            <a:r>
              <a:rPr lang="en-AU" dirty="0"/>
              <a:t>e.g. CuSO</a:t>
            </a:r>
            <a:r>
              <a:rPr lang="en-AU" baseline="-25000" dirty="0"/>
              <a:t>4</a:t>
            </a:r>
            <a:r>
              <a:rPr lang="en-AU" dirty="0"/>
              <a:t> (</a:t>
            </a:r>
            <a:r>
              <a:rPr lang="en-AU" dirty="0" err="1"/>
              <a:t>aq</a:t>
            </a:r>
            <a:r>
              <a:rPr lang="en-AU" dirty="0"/>
              <a:t>) + 2NaOH (</a:t>
            </a:r>
            <a:r>
              <a:rPr lang="en-AU" dirty="0" err="1"/>
              <a:t>aq</a:t>
            </a:r>
            <a:r>
              <a:rPr lang="en-AU" dirty="0"/>
              <a:t>) </a:t>
            </a:r>
            <a:r>
              <a:rPr lang="en-AU" dirty="0">
                <a:sym typeface="Wingdings" panose="05000000000000000000" pitchFamily="2" charset="2"/>
              </a:rPr>
              <a:t> Cu(OH)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 (s) + Na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 (</a:t>
            </a:r>
            <a:r>
              <a:rPr lang="en-AU" dirty="0" err="1">
                <a:sym typeface="Wingdings" panose="05000000000000000000" pitchFamily="2" charset="2"/>
              </a:rPr>
              <a:t>aq</a:t>
            </a:r>
            <a:r>
              <a:rPr lang="en-AU" dirty="0">
                <a:sym typeface="Wingdings" panose="05000000000000000000" pitchFamily="2" charset="2"/>
              </a:rPr>
              <a:t>)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82BA3D-9A39-40FE-B84A-16570F85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63766"/>
              </p:ext>
            </p:extLst>
          </p:nvPr>
        </p:nvGraphicFramePr>
        <p:xfrm>
          <a:off x="4013199" y="3986784"/>
          <a:ext cx="48895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3368593939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9305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State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5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Solid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5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Liquid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21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0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AU" sz="2400" dirty="0" err="1">
                          <a:solidFill>
                            <a:schemeClr val="tx1"/>
                          </a:solidFill>
                        </a:rPr>
                        <a:t>aq</a:t>
                      </a:r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Aqueous (in solution)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7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1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F4AD-575D-407E-92AF-594452AA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Single displacement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865F-70F5-44B9-852D-8DE9C957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A + BC </a:t>
            </a:r>
            <a:r>
              <a:rPr lang="en-AU" dirty="0">
                <a:sym typeface="Wingdings" panose="05000000000000000000" pitchFamily="2" charset="2"/>
              </a:rPr>
              <a:t> B + AC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410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DE0A-FE55-407D-87F4-336B24ED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Double displacement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0EA9-104B-480E-A05E-81F43465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AB + CD </a:t>
            </a:r>
            <a:r>
              <a:rPr lang="en-AU" dirty="0">
                <a:sym typeface="Wingdings" panose="05000000000000000000" pitchFamily="2" charset="2"/>
              </a:rPr>
              <a:t> AD + CB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485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69A7-146C-4A06-9A57-3E246639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acid-base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3E35-DB72-4D3B-9CDF-43FAA517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algn="ctr"/>
            <a:r>
              <a:rPr lang="en-AU" dirty="0"/>
              <a:t>Acid + Base </a:t>
            </a:r>
            <a:r>
              <a:rPr lang="en-AU" dirty="0">
                <a:sym typeface="Wingdings" panose="05000000000000000000" pitchFamily="2" charset="2"/>
              </a:rPr>
              <a:t> Water + Salt</a:t>
            </a:r>
          </a:p>
          <a:p>
            <a:pPr algn="ctr"/>
            <a:endParaRPr lang="en-AU" dirty="0">
              <a:sym typeface="Wingdings" panose="05000000000000000000" pitchFamily="2" charset="2"/>
            </a:endParaRPr>
          </a:p>
          <a:p>
            <a:pPr algn="ctr"/>
            <a:endParaRPr lang="en-AU" dirty="0">
              <a:sym typeface="Wingdings" panose="05000000000000000000" pitchFamily="2" charset="2"/>
            </a:endParaRPr>
          </a:p>
          <a:p>
            <a:pPr algn="ctr"/>
            <a:r>
              <a:rPr lang="en-AU" dirty="0">
                <a:sym typeface="Wingdings" panose="05000000000000000000" pitchFamily="2" charset="2"/>
              </a:rPr>
              <a:t>Acid + Metal  Hydrogen gas + Salt</a:t>
            </a:r>
            <a:endParaRPr lang="en-AU" dirty="0"/>
          </a:p>
          <a:p>
            <a:pPr algn="ctr"/>
            <a:endParaRPr lang="en-AU" dirty="0">
              <a:sym typeface="Wingdings" panose="05000000000000000000" pitchFamily="2" charset="2"/>
            </a:endParaRPr>
          </a:p>
          <a:p>
            <a:pPr algn="ctr"/>
            <a:endParaRPr lang="en-AU" dirty="0">
              <a:sym typeface="Wingdings" panose="05000000000000000000" pitchFamily="2" charset="2"/>
            </a:endParaRPr>
          </a:p>
          <a:p>
            <a:pPr algn="ctr"/>
            <a:r>
              <a:rPr lang="en-AU" dirty="0">
                <a:sym typeface="Wingdings" panose="05000000000000000000" pitchFamily="2" charset="2"/>
              </a:rPr>
              <a:t>Acid + Carbonate  Carbon dioxide gas + Water + Salt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51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3311-26FF-4246-BF8E-7718264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combustion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3398-2EDA-4A9E-B826-2873FB0C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dirty="0"/>
              <a:t>Fuel (Hydrocarbon) + Oxygen gas </a:t>
            </a:r>
            <a:r>
              <a:rPr lang="en-AU" dirty="0">
                <a:sym typeface="Wingdings" panose="05000000000000000000" pitchFamily="2" charset="2"/>
              </a:rPr>
              <a:t> Carbon Dioxide gas + Water gas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262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Props1.xml><?xml version="1.0" encoding="utf-8"?>
<ds:datastoreItem xmlns:ds="http://schemas.openxmlformats.org/officeDocument/2006/customXml" ds:itemID="{48FEBF75-734C-4C62-9978-C57AFAC4E1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0CD6F2-77B9-48E8-8860-F75C8ED52A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626654-880A-4661-B4A9-598BB63115C7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277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Compounds and mixtures</vt:lpstr>
      <vt:lpstr>Learning goals</vt:lpstr>
      <vt:lpstr>Chemical reactions</vt:lpstr>
      <vt:lpstr>Balanced chemical equations</vt:lpstr>
      <vt:lpstr>State symbols</vt:lpstr>
      <vt:lpstr>Single displacement</vt:lpstr>
      <vt:lpstr>Double displacement</vt:lpstr>
      <vt:lpstr>acid-base</vt:lpstr>
      <vt:lpstr>combustion</vt:lpstr>
      <vt:lpstr>Combination (synthesis)</vt:lpstr>
      <vt:lpstr>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Compounds and mixtures</dc:title>
  <dc:creator>SHEPHERD, Cara (cjmck3)</dc:creator>
  <cp:lastModifiedBy>SHEPHERD, Cara (cjmck3)</cp:lastModifiedBy>
  <cp:revision>7</cp:revision>
  <dcterms:created xsi:type="dcterms:W3CDTF">2025-05-06T03:00:58Z</dcterms:created>
  <dcterms:modified xsi:type="dcterms:W3CDTF">2025-05-12T23:54:22Z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  <property fmtid="{D5CDD505-2E9C-101B-9397-08002B2CF9AE}" pid="3" name="MediaServiceImageTags">
    <vt:lpwstr/>
  </property>
</Properties>
</file>