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4" r:id="rId3"/>
    <p:sldId id="364" r:id="rId4"/>
    <p:sldId id="366" r:id="rId5"/>
    <p:sldId id="367" r:id="rId6"/>
    <p:sldId id="372" r:id="rId7"/>
    <p:sldId id="362" r:id="rId8"/>
    <p:sldId id="368" r:id="rId9"/>
    <p:sldId id="369" r:id="rId10"/>
    <p:sldId id="373" r:id="rId11"/>
    <p:sldId id="363" r:id="rId12"/>
    <p:sldId id="365" r:id="rId13"/>
    <p:sldId id="370"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D8910-BDE1-0547-A1B4-71DEEA51DDDA}" v="9" dt="2024-07-10T12:57:56.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5680"/>
  </p:normalViewPr>
  <p:slideViewPr>
    <p:cSldViewPr snapToGrid="0">
      <p:cViewPr>
        <p:scale>
          <a:sx n="96" d="100"/>
          <a:sy n="96" d="100"/>
        </p:scale>
        <p:origin x="113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YTON, Oliver (olayt7)" userId="2f052b7e-d93b-47be-a3a2-709fcebccd2e" providerId="ADAL" clId="{046D8910-BDE1-0547-A1B4-71DEEA51DDDA}"/>
    <pc:docChg chg="undo custSel addSld delSld modSld">
      <pc:chgData name="LAYTON, Oliver (olayt7)" userId="2f052b7e-d93b-47be-a3a2-709fcebccd2e" providerId="ADAL" clId="{046D8910-BDE1-0547-A1B4-71DEEA51DDDA}" dt="2024-07-10T13:34:05.942" v="1127" actId="20577"/>
      <pc:docMkLst>
        <pc:docMk/>
      </pc:docMkLst>
      <pc:sldChg chg="addSp modSp mod setBg">
        <pc:chgData name="LAYTON, Oliver (olayt7)" userId="2f052b7e-d93b-47be-a3a2-709fcebccd2e" providerId="ADAL" clId="{046D8910-BDE1-0547-A1B4-71DEEA51DDDA}" dt="2024-07-10T07:24:49.364" v="86" actId="26606"/>
        <pc:sldMkLst>
          <pc:docMk/>
          <pc:sldMk cId="230874330" sldId="256"/>
        </pc:sldMkLst>
        <pc:spChg chg="mod">
          <ac:chgData name="LAYTON, Oliver (olayt7)" userId="2f052b7e-d93b-47be-a3a2-709fcebccd2e" providerId="ADAL" clId="{046D8910-BDE1-0547-A1B4-71DEEA51DDDA}" dt="2024-07-10T07:24:49.364" v="86" actId="26606"/>
          <ac:spMkLst>
            <pc:docMk/>
            <pc:sldMk cId="230874330" sldId="256"/>
            <ac:spMk id="2" creationId="{52CAE1D0-8FAE-4982-BFB4-265C2719C07C}"/>
          </ac:spMkLst>
        </pc:spChg>
        <pc:spChg chg="mod">
          <ac:chgData name="LAYTON, Oliver (olayt7)" userId="2f052b7e-d93b-47be-a3a2-709fcebccd2e" providerId="ADAL" clId="{046D8910-BDE1-0547-A1B4-71DEEA51DDDA}" dt="2024-07-10T07:24:49.364" v="86" actId="26606"/>
          <ac:spMkLst>
            <pc:docMk/>
            <pc:sldMk cId="230874330" sldId="256"/>
            <ac:spMk id="3" creationId="{7926E29A-87F7-4224-9531-47DF66575195}"/>
          </ac:spMkLst>
        </pc:spChg>
        <pc:spChg chg="add">
          <ac:chgData name="LAYTON, Oliver (olayt7)" userId="2f052b7e-d93b-47be-a3a2-709fcebccd2e" providerId="ADAL" clId="{046D8910-BDE1-0547-A1B4-71DEEA51DDDA}" dt="2024-07-10T07:24:49.364" v="86" actId="26606"/>
          <ac:spMkLst>
            <pc:docMk/>
            <pc:sldMk cId="230874330" sldId="256"/>
            <ac:spMk id="1031" creationId="{E91DC736-0EF8-4F87-9146-EBF1D2EE4D3D}"/>
          </ac:spMkLst>
        </pc:spChg>
        <pc:spChg chg="add">
          <ac:chgData name="LAYTON, Oliver (olayt7)" userId="2f052b7e-d93b-47be-a3a2-709fcebccd2e" providerId="ADAL" clId="{046D8910-BDE1-0547-A1B4-71DEEA51DDDA}" dt="2024-07-10T07:24:49.364" v="86" actId="26606"/>
          <ac:spMkLst>
            <pc:docMk/>
            <pc:sldMk cId="230874330" sldId="256"/>
            <ac:spMk id="1033" creationId="{097CD68E-23E3-4007-8847-CD0944C4F7BE}"/>
          </ac:spMkLst>
        </pc:spChg>
        <pc:spChg chg="add">
          <ac:chgData name="LAYTON, Oliver (olayt7)" userId="2f052b7e-d93b-47be-a3a2-709fcebccd2e" providerId="ADAL" clId="{046D8910-BDE1-0547-A1B4-71DEEA51DDDA}" dt="2024-07-10T07:24:49.364" v="86" actId="26606"/>
          <ac:spMkLst>
            <pc:docMk/>
            <pc:sldMk cId="230874330" sldId="256"/>
            <ac:spMk id="1035" creationId="{AF2F604E-43BE-4DC3-B983-E071523364F8}"/>
          </ac:spMkLst>
        </pc:spChg>
        <pc:spChg chg="add">
          <ac:chgData name="LAYTON, Oliver (olayt7)" userId="2f052b7e-d93b-47be-a3a2-709fcebccd2e" providerId="ADAL" clId="{046D8910-BDE1-0547-A1B4-71DEEA51DDDA}" dt="2024-07-10T07:24:49.364" v="86" actId="26606"/>
          <ac:spMkLst>
            <pc:docMk/>
            <pc:sldMk cId="230874330" sldId="256"/>
            <ac:spMk id="1037" creationId="{08C9B587-E65E-4B52-B37C-ABEBB6E87928}"/>
          </ac:spMkLst>
        </pc:spChg>
        <pc:picChg chg="add mod ord">
          <ac:chgData name="LAYTON, Oliver (olayt7)" userId="2f052b7e-d93b-47be-a3a2-709fcebccd2e" providerId="ADAL" clId="{046D8910-BDE1-0547-A1B4-71DEEA51DDDA}" dt="2024-07-10T07:24:49.364" v="86" actId="26606"/>
          <ac:picMkLst>
            <pc:docMk/>
            <pc:sldMk cId="230874330" sldId="256"/>
            <ac:picMk id="1026" creationId="{8F38B7C8-E722-C394-57FA-0A63AB1CAAE8}"/>
          </ac:picMkLst>
        </pc:picChg>
      </pc:sldChg>
      <pc:sldChg chg="del">
        <pc:chgData name="LAYTON, Oliver (olayt7)" userId="2f052b7e-d93b-47be-a3a2-709fcebccd2e" providerId="ADAL" clId="{046D8910-BDE1-0547-A1B4-71DEEA51DDDA}" dt="2024-07-10T07:42:30.334" v="118" actId="2696"/>
        <pc:sldMkLst>
          <pc:docMk/>
          <pc:sldMk cId="4218437330" sldId="354"/>
        </pc:sldMkLst>
      </pc:sldChg>
      <pc:sldChg chg="del">
        <pc:chgData name="LAYTON, Oliver (olayt7)" userId="2f052b7e-d93b-47be-a3a2-709fcebccd2e" providerId="ADAL" clId="{046D8910-BDE1-0547-A1B4-71DEEA51DDDA}" dt="2024-07-10T07:42:30.259" v="113" actId="2696"/>
        <pc:sldMkLst>
          <pc:docMk/>
          <pc:sldMk cId="2796051733" sldId="356"/>
        </pc:sldMkLst>
      </pc:sldChg>
      <pc:sldChg chg="del">
        <pc:chgData name="LAYTON, Oliver (olayt7)" userId="2f052b7e-d93b-47be-a3a2-709fcebccd2e" providerId="ADAL" clId="{046D8910-BDE1-0547-A1B4-71DEEA51DDDA}" dt="2024-07-10T07:42:30.324" v="114" actId="2696"/>
        <pc:sldMkLst>
          <pc:docMk/>
          <pc:sldMk cId="2056601946" sldId="357"/>
        </pc:sldMkLst>
      </pc:sldChg>
      <pc:sldChg chg="del">
        <pc:chgData name="LAYTON, Oliver (olayt7)" userId="2f052b7e-d93b-47be-a3a2-709fcebccd2e" providerId="ADAL" clId="{046D8910-BDE1-0547-A1B4-71DEEA51DDDA}" dt="2024-07-10T07:42:30.327" v="117" actId="2696"/>
        <pc:sldMkLst>
          <pc:docMk/>
          <pc:sldMk cId="3929771525" sldId="358"/>
        </pc:sldMkLst>
      </pc:sldChg>
      <pc:sldChg chg="del">
        <pc:chgData name="LAYTON, Oliver (olayt7)" userId="2f052b7e-d93b-47be-a3a2-709fcebccd2e" providerId="ADAL" clId="{046D8910-BDE1-0547-A1B4-71DEEA51DDDA}" dt="2024-07-10T07:42:30.326" v="115" actId="2696"/>
        <pc:sldMkLst>
          <pc:docMk/>
          <pc:sldMk cId="1956017313" sldId="360"/>
        </pc:sldMkLst>
      </pc:sldChg>
      <pc:sldChg chg="del">
        <pc:chgData name="LAYTON, Oliver (olayt7)" userId="2f052b7e-d93b-47be-a3a2-709fcebccd2e" providerId="ADAL" clId="{046D8910-BDE1-0547-A1B4-71DEEA51DDDA}" dt="2024-07-10T07:42:30.326" v="116" actId="2696"/>
        <pc:sldMkLst>
          <pc:docMk/>
          <pc:sldMk cId="1787092041" sldId="361"/>
        </pc:sldMkLst>
      </pc:sldChg>
      <pc:sldChg chg="modSp mod">
        <pc:chgData name="LAYTON, Oliver (olayt7)" userId="2f052b7e-d93b-47be-a3a2-709fcebccd2e" providerId="ADAL" clId="{046D8910-BDE1-0547-A1B4-71DEEA51DDDA}" dt="2024-07-10T07:45:01.113" v="152" actId="27636"/>
        <pc:sldMkLst>
          <pc:docMk/>
          <pc:sldMk cId="186098399" sldId="362"/>
        </pc:sldMkLst>
        <pc:spChg chg="mod">
          <ac:chgData name="LAYTON, Oliver (olayt7)" userId="2f052b7e-d93b-47be-a3a2-709fcebccd2e" providerId="ADAL" clId="{046D8910-BDE1-0547-A1B4-71DEEA51DDDA}" dt="2024-07-10T07:44:49.245" v="146" actId="14100"/>
          <ac:spMkLst>
            <pc:docMk/>
            <pc:sldMk cId="186098399" sldId="362"/>
            <ac:spMk id="2" creationId="{A40F8A1C-9EEC-9F8C-66F6-7A123E0B9EB9}"/>
          </ac:spMkLst>
        </pc:spChg>
        <pc:spChg chg="mod">
          <ac:chgData name="LAYTON, Oliver (olayt7)" userId="2f052b7e-d93b-47be-a3a2-709fcebccd2e" providerId="ADAL" clId="{046D8910-BDE1-0547-A1B4-71DEEA51DDDA}" dt="2024-07-10T07:45:01.113" v="152" actId="27636"/>
          <ac:spMkLst>
            <pc:docMk/>
            <pc:sldMk cId="186098399" sldId="362"/>
            <ac:spMk id="3" creationId="{FB26B74C-E87F-D93E-07C7-AEF5CB6AADD7}"/>
          </ac:spMkLst>
        </pc:spChg>
      </pc:sldChg>
      <pc:sldChg chg="addSp delSp modSp new mod setBg">
        <pc:chgData name="LAYTON, Oliver (olayt7)" userId="2f052b7e-d93b-47be-a3a2-709fcebccd2e" providerId="ADAL" clId="{046D8910-BDE1-0547-A1B4-71DEEA51DDDA}" dt="2024-07-10T07:44:36.855" v="145" actId="33524"/>
        <pc:sldMkLst>
          <pc:docMk/>
          <pc:sldMk cId="1774202964" sldId="364"/>
        </pc:sldMkLst>
        <pc:spChg chg="mod">
          <ac:chgData name="LAYTON, Oliver (olayt7)" userId="2f052b7e-d93b-47be-a3a2-709fcebccd2e" providerId="ADAL" clId="{046D8910-BDE1-0547-A1B4-71DEEA51DDDA}" dt="2024-07-10T07:44:13.985" v="144" actId="26606"/>
          <ac:spMkLst>
            <pc:docMk/>
            <pc:sldMk cId="1774202964" sldId="364"/>
            <ac:spMk id="2" creationId="{5C535DBE-0415-4F63-3C5E-AEF871E94234}"/>
          </ac:spMkLst>
        </pc:spChg>
        <pc:spChg chg="mod">
          <ac:chgData name="LAYTON, Oliver (olayt7)" userId="2f052b7e-d93b-47be-a3a2-709fcebccd2e" providerId="ADAL" clId="{046D8910-BDE1-0547-A1B4-71DEEA51DDDA}" dt="2024-07-10T07:44:36.855" v="145" actId="33524"/>
          <ac:spMkLst>
            <pc:docMk/>
            <pc:sldMk cId="1774202964" sldId="364"/>
            <ac:spMk id="3" creationId="{A1447499-58C1-8FC2-8531-4C59A62217E8}"/>
          </ac:spMkLst>
        </pc:spChg>
        <pc:spChg chg="add del">
          <ac:chgData name="LAYTON, Oliver (olayt7)" userId="2f052b7e-d93b-47be-a3a2-709fcebccd2e" providerId="ADAL" clId="{046D8910-BDE1-0547-A1B4-71DEEA51DDDA}" dt="2024-07-10T07:44:09.110" v="137" actId="26606"/>
          <ac:spMkLst>
            <pc:docMk/>
            <pc:sldMk cId="1774202964" sldId="364"/>
            <ac:spMk id="2055" creationId="{3ECBE1F1-D69B-4AFA-ABD5-8E41720EF6DE}"/>
          </ac:spMkLst>
        </pc:spChg>
        <pc:spChg chg="add del">
          <ac:chgData name="LAYTON, Oliver (olayt7)" userId="2f052b7e-d93b-47be-a3a2-709fcebccd2e" providerId="ADAL" clId="{046D8910-BDE1-0547-A1B4-71DEEA51DDDA}" dt="2024-07-10T07:44:09.110" v="137" actId="26606"/>
          <ac:spMkLst>
            <pc:docMk/>
            <pc:sldMk cId="1774202964" sldId="364"/>
            <ac:spMk id="2057" creationId="{603A6265-E10C-4B85-9C20-E75FCAF9CC63}"/>
          </ac:spMkLst>
        </pc:spChg>
        <pc:spChg chg="add del">
          <ac:chgData name="LAYTON, Oliver (olayt7)" userId="2f052b7e-d93b-47be-a3a2-709fcebccd2e" providerId="ADAL" clId="{046D8910-BDE1-0547-A1B4-71DEEA51DDDA}" dt="2024-07-10T07:44:10.174" v="139" actId="26606"/>
          <ac:spMkLst>
            <pc:docMk/>
            <pc:sldMk cId="1774202964" sldId="364"/>
            <ac:spMk id="2059" creationId="{D1D34770-47A8-402C-AF23-2B653F2D88C1}"/>
          </ac:spMkLst>
        </pc:spChg>
        <pc:spChg chg="add del">
          <ac:chgData name="LAYTON, Oliver (olayt7)" userId="2f052b7e-d93b-47be-a3a2-709fcebccd2e" providerId="ADAL" clId="{046D8910-BDE1-0547-A1B4-71DEEA51DDDA}" dt="2024-07-10T07:44:13.110" v="141" actId="26606"/>
          <ac:spMkLst>
            <pc:docMk/>
            <pc:sldMk cId="1774202964" sldId="364"/>
            <ac:spMk id="2061" creationId="{45D37F4E-DDB4-456B-97E0-9937730A039F}"/>
          </ac:spMkLst>
        </pc:spChg>
        <pc:spChg chg="add del">
          <ac:chgData name="LAYTON, Oliver (olayt7)" userId="2f052b7e-d93b-47be-a3a2-709fcebccd2e" providerId="ADAL" clId="{046D8910-BDE1-0547-A1B4-71DEEA51DDDA}" dt="2024-07-10T07:44:13.110" v="141" actId="26606"/>
          <ac:spMkLst>
            <pc:docMk/>
            <pc:sldMk cId="1774202964" sldId="364"/>
            <ac:spMk id="2062" creationId="{B2DD41CD-8F47-4F56-AD12-4E2FF7696987}"/>
          </ac:spMkLst>
        </pc:spChg>
        <pc:spChg chg="add del">
          <ac:chgData name="LAYTON, Oliver (olayt7)" userId="2f052b7e-d93b-47be-a3a2-709fcebccd2e" providerId="ADAL" clId="{046D8910-BDE1-0547-A1B4-71DEEA51DDDA}" dt="2024-07-10T07:44:13.976" v="143" actId="26606"/>
          <ac:spMkLst>
            <pc:docMk/>
            <pc:sldMk cId="1774202964" sldId="364"/>
            <ac:spMk id="2064" creationId="{D009D6D5-DAC2-4A8B-A17A-E206B9012D09}"/>
          </ac:spMkLst>
        </pc:spChg>
        <pc:spChg chg="add">
          <ac:chgData name="LAYTON, Oliver (olayt7)" userId="2f052b7e-d93b-47be-a3a2-709fcebccd2e" providerId="ADAL" clId="{046D8910-BDE1-0547-A1B4-71DEEA51DDDA}" dt="2024-07-10T07:44:13.985" v="144" actId="26606"/>
          <ac:spMkLst>
            <pc:docMk/>
            <pc:sldMk cId="1774202964" sldId="364"/>
            <ac:spMk id="2066" creationId="{45D37F4E-DDB4-456B-97E0-9937730A039F}"/>
          </ac:spMkLst>
        </pc:spChg>
        <pc:spChg chg="add">
          <ac:chgData name="LAYTON, Oliver (olayt7)" userId="2f052b7e-d93b-47be-a3a2-709fcebccd2e" providerId="ADAL" clId="{046D8910-BDE1-0547-A1B4-71DEEA51DDDA}" dt="2024-07-10T07:44:13.985" v="144" actId="26606"/>
          <ac:spMkLst>
            <pc:docMk/>
            <pc:sldMk cId="1774202964" sldId="364"/>
            <ac:spMk id="2067" creationId="{B2DD41CD-8F47-4F56-AD12-4E2FF7696987}"/>
          </ac:spMkLst>
        </pc:spChg>
        <pc:picChg chg="add mod ord">
          <ac:chgData name="LAYTON, Oliver (olayt7)" userId="2f052b7e-d93b-47be-a3a2-709fcebccd2e" providerId="ADAL" clId="{046D8910-BDE1-0547-A1B4-71DEEA51DDDA}" dt="2024-07-10T07:44:13.985" v="144" actId="26606"/>
          <ac:picMkLst>
            <pc:docMk/>
            <pc:sldMk cId="1774202964" sldId="364"/>
            <ac:picMk id="2050" creationId="{070ABCE5-F5D8-3D67-38C0-2750845D64B9}"/>
          </ac:picMkLst>
        </pc:picChg>
      </pc:sldChg>
      <pc:sldChg chg="addSp modSp new mod setBg">
        <pc:chgData name="LAYTON, Oliver (olayt7)" userId="2f052b7e-d93b-47be-a3a2-709fcebccd2e" providerId="ADAL" clId="{046D8910-BDE1-0547-A1B4-71DEEA51DDDA}" dt="2024-07-10T12:29:09.046" v="318" actId="115"/>
        <pc:sldMkLst>
          <pc:docMk/>
          <pc:sldMk cId="792303525" sldId="365"/>
        </pc:sldMkLst>
        <pc:spChg chg="mod">
          <ac:chgData name="LAYTON, Oliver (olayt7)" userId="2f052b7e-d93b-47be-a3a2-709fcebccd2e" providerId="ADAL" clId="{046D8910-BDE1-0547-A1B4-71DEEA51DDDA}" dt="2024-07-10T12:22:08.078" v="298" actId="26606"/>
          <ac:spMkLst>
            <pc:docMk/>
            <pc:sldMk cId="792303525" sldId="365"/>
            <ac:spMk id="2" creationId="{7A40F1AE-FC2E-14BF-3305-FF87B0368635}"/>
          </ac:spMkLst>
        </pc:spChg>
        <pc:spChg chg="mod">
          <ac:chgData name="LAYTON, Oliver (olayt7)" userId="2f052b7e-d93b-47be-a3a2-709fcebccd2e" providerId="ADAL" clId="{046D8910-BDE1-0547-A1B4-71DEEA51DDDA}" dt="2024-07-10T12:29:09.046" v="318" actId="115"/>
          <ac:spMkLst>
            <pc:docMk/>
            <pc:sldMk cId="792303525" sldId="365"/>
            <ac:spMk id="3" creationId="{DC1CC3D8-46A5-6AD7-6F53-E7B5FF9349ED}"/>
          </ac:spMkLst>
        </pc:spChg>
        <pc:spChg chg="add">
          <ac:chgData name="LAYTON, Oliver (olayt7)" userId="2f052b7e-d93b-47be-a3a2-709fcebccd2e" providerId="ADAL" clId="{046D8910-BDE1-0547-A1B4-71DEEA51DDDA}" dt="2024-07-10T12:22:08.078" v="298" actId="26606"/>
          <ac:spMkLst>
            <pc:docMk/>
            <pc:sldMk cId="792303525" sldId="365"/>
            <ac:spMk id="8" creationId="{100EDD19-6802-4EC3-95CE-CFFAB042CFD6}"/>
          </ac:spMkLst>
        </pc:spChg>
        <pc:spChg chg="add">
          <ac:chgData name="LAYTON, Oliver (olayt7)" userId="2f052b7e-d93b-47be-a3a2-709fcebccd2e" providerId="ADAL" clId="{046D8910-BDE1-0547-A1B4-71DEEA51DDDA}" dt="2024-07-10T12:22:08.078" v="298" actId="26606"/>
          <ac:spMkLst>
            <pc:docMk/>
            <pc:sldMk cId="792303525" sldId="365"/>
            <ac:spMk id="10" creationId="{DB17E863-922E-4C26-BD64-E8FD41D28661}"/>
          </ac:spMkLst>
        </pc:spChg>
      </pc:sldChg>
      <pc:sldChg chg="addSp modSp new mod setBg">
        <pc:chgData name="LAYTON, Oliver (olayt7)" userId="2f052b7e-d93b-47be-a3a2-709fcebccd2e" providerId="ADAL" clId="{046D8910-BDE1-0547-A1B4-71DEEA51DDDA}" dt="2024-07-10T13:29:17.219" v="1104" actId="20577"/>
        <pc:sldMkLst>
          <pc:docMk/>
          <pc:sldMk cId="2637245488" sldId="366"/>
        </pc:sldMkLst>
        <pc:spChg chg="mod">
          <ac:chgData name="LAYTON, Oliver (olayt7)" userId="2f052b7e-d93b-47be-a3a2-709fcebccd2e" providerId="ADAL" clId="{046D8910-BDE1-0547-A1B4-71DEEA51DDDA}" dt="2024-07-10T13:29:17.219" v="1104" actId="20577"/>
          <ac:spMkLst>
            <pc:docMk/>
            <pc:sldMk cId="2637245488" sldId="366"/>
            <ac:spMk id="2" creationId="{0875E0E8-3321-A5FA-8A87-3D818D62A6E4}"/>
          </ac:spMkLst>
        </pc:spChg>
        <pc:spChg chg="mod">
          <ac:chgData name="LAYTON, Oliver (olayt7)" userId="2f052b7e-d93b-47be-a3a2-709fcebccd2e" providerId="ADAL" clId="{046D8910-BDE1-0547-A1B4-71DEEA51DDDA}" dt="2024-07-10T12:30:01.991" v="328" actId="115"/>
          <ac:spMkLst>
            <pc:docMk/>
            <pc:sldMk cId="2637245488" sldId="366"/>
            <ac:spMk id="3" creationId="{0E6F9C04-AA2A-0828-FDDA-CDFE4CC0E387}"/>
          </ac:spMkLst>
        </pc:spChg>
        <pc:spChg chg="add">
          <ac:chgData name="LAYTON, Oliver (olayt7)" userId="2f052b7e-d93b-47be-a3a2-709fcebccd2e" providerId="ADAL" clId="{046D8910-BDE1-0547-A1B4-71DEEA51DDDA}" dt="2024-07-10T12:19:18.732" v="284" actId="26606"/>
          <ac:spMkLst>
            <pc:docMk/>
            <pc:sldMk cId="2637245488" sldId="366"/>
            <ac:spMk id="8" creationId="{100EDD19-6802-4EC3-95CE-CFFAB042CFD6}"/>
          </ac:spMkLst>
        </pc:spChg>
        <pc:spChg chg="add">
          <ac:chgData name="LAYTON, Oliver (olayt7)" userId="2f052b7e-d93b-47be-a3a2-709fcebccd2e" providerId="ADAL" clId="{046D8910-BDE1-0547-A1B4-71DEEA51DDDA}" dt="2024-07-10T12:19:18.732" v="284" actId="26606"/>
          <ac:spMkLst>
            <pc:docMk/>
            <pc:sldMk cId="2637245488" sldId="366"/>
            <ac:spMk id="10" creationId="{DB17E863-922E-4C26-BD64-E8FD41D28661}"/>
          </ac:spMkLst>
        </pc:spChg>
      </pc:sldChg>
      <pc:sldChg chg="addSp modSp new mod setBg">
        <pc:chgData name="LAYTON, Oliver (olayt7)" userId="2f052b7e-d93b-47be-a3a2-709fcebccd2e" providerId="ADAL" clId="{046D8910-BDE1-0547-A1B4-71DEEA51DDDA}" dt="2024-07-10T13:29:35.640" v="1105" actId="20577"/>
        <pc:sldMkLst>
          <pc:docMk/>
          <pc:sldMk cId="1448430041" sldId="367"/>
        </pc:sldMkLst>
        <pc:spChg chg="mod">
          <ac:chgData name="LAYTON, Oliver (olayt7)" userId="2f052b7e-d93b-47be-a3a2-709fcebccd2e" providerId="ADAL" clId="{046D8910-BDE1-0547-A1B4-71DEEA51DDDA}" dt="2024-07-10T13:29:35.640" v="1105" actId="20577"/>
          <ac:spMkLst>
            <pc:docMk/>
            <pc:sldMk cId="1448430041" sldId="367"/>
            <ac:spMk id="2" creationId="{1BDFE765-B9EF-E185-84D6-C417AF9B86C6}"/>
          </ac:spMkLst>
        </pc:spChg>
        <pc:spChg chg="mod">
          <ac:chgData name="LAYTON, Oliver (olayt7)" userId="2f052b7e-d93b-47be-a3a2-709fcebccd2e" providerId="ADAL" clId="{046D8910-BDE1-0547-A1B4-71DEEA51DDDA}" dt="2024-07-10T12:29:51.203" v="326" actId="115"/>
          <ac:spMkLst>
            <pc:docMk/>
            <pc:sldMk cId="1448430041" sldId="367"/>
            <ac:spMk id="3" creationId="{09E389A8-472A-B08D-0374-CAA77E8AE017}"/>
          </ac:spMkLst>
        </pc:spChg>
        <pc:spChg chg="add">
          <ac:chgData name="LAYTON, Oliver (olayt7)" userId="2f052b7e-d93b-47be-a3a2-709fcebccd2e" providerId="ADAL" clId="{046D8910-BDE1-0547-A1B4-71DEEA51DDDA}" dt="2024-07-10T12:19:04.930" v="283" actId="26606"/>
          <ac:spMkLst>
            <pc:docMk/>
            <pc:sldMk cId="1448430041" sldId="367"/>
            <ac:spMk id="8" creationId="{100EDD19-6802-4EC3-95CE-CFFAB042CFD6}"/>
          </ac:spMkLst>
        </pc:spChg>
        <pc:spChg chg="add">
          <ac:chgData name="LAYTON, Oliver (olayt7)" userId="2f052b7e-d93b-47be-a3a2-709fcebccd2e" providerId="ADAL" clId="{046D8910-BDE1-0547-A1B4-71DEEA51DDDA}" dt="2024-07-10T12:19:04.930" v="283" actId="26606"/>
          <ac:spMkLst>
            <pc:docMk/>
            <pc:sldMk cId="1448430041" sldId="367"/>
            <ac:spMk id="10" creationId="{DB17E863-922E-4C26-BD64-E8FD41D28661}"/>
          </ac:spMkLst>
        </pc:spChg>
      </pc:sldChg>
      <pc:sldChg chg="addSp modSp new mod setBg">
        <pc:chgData name="LAYTON, Oliver (olayt7)" userId="2f052b7e-d93b-47be-a3a2-709fcebccd2e" providerId="ADAL" clId="{046D8910-BDE1-0547-A1B4-71DEEA51DDDA}" dt="2024-07-10T12:29:39.143" v="323" actId="115"/>
        <pc:sldMkLst>
          <pc:docMk/>
          <pc:sldMk cId="2680527785" sldId="368"/>
        </pc:sldMkLst>
        <pc:spChg chg="mod">
          <ac:chgData name="LAYTON, Oliver (olayt7)" userId="2f052b7e-d93b-47be-a3a2-709fcebccd2e" providerId="ADAL" clId="{046D8910-BDE1-0547-A1B4-71DEEA51DDDA}" dt="2024-07-10T12:21:46.112" v="297" actId="114"/>
          <ac:spMkLst>
            <pc:docMk/>
            <pc:sldMk cId="2680527785" sldId="368"/>
            <ac:spMk id="2" creationId="{187C5FA9-80DB-B7F8-219E-905EDB738FC9}"/>
          </ac:spMkLst>
        </pc:spChg>
        <pc:spChg chg="mod">
          <ac:chgData name="LAYTON, Oliver (olayt7)" userId="2f052b7e-d93b-47be-a3a2-709fcebccd2e" providerId="ADAL" clId="{046D8910-BDE1-0547-A1B4-71DEEA51DDDA}" dt="2024-07-10T12:29:39.143" v="323" actId="115"/>
          <ac:spMkLst>
            <pc:docMk/>
            <pc:sldMk cId="2680527785" sldId="368"/>
            <ac:spMk id="3" creationId="{D4AA866E-E46F-0C59-2D09-C3216A40DC81}"/>
          </ac:spMkLst>
        </pc:spChg>
        <pc:spChg chg="add">
          <ac:chgData name="LAYTON, Oliver (olayt7)" userId="2f052b7e-d93b-47be-a3a2-709fcebccd2e" providerId="ADAL" clId="{046D8910-BDE1-0547-A1B4-71DEEA51DDDA}" dt="2024-07-10T12:20:19.596" v="285" actId="26606"/>
          <ac:spMkLst>
            <pc:docMk/>
            <pc:sldMk cId="2680527785" sldId="368"/>
            <ac:spMk id="8" creationId="{100EDD19-6802-4EC3-95CE-CFFAB042CFD6}"/>
          </ac:spMkLst>
        </pc:spChg>
        <pc:spChg chg="add">
          <ac:chgData name="LAYTON, Oliver (olayt7)" userId="2f052b7e-d93b-47be-a3a2-709fcebccd2e" providerId="ADAL" clId="{046D8910-BDE1-0547-A1B4-71DEEA51DDDA}" dt="2024-07-10T12:20:19.596" v="285" actId="26606"/>
          <ac:spMkLst>
            <pc:docMk/>
            <pc:sldMk cId="2680527785" sldId="368"/>
            <ac:spMk id="10" creationId="{DB17E863-922E-4C26-BD64-E8FD41D28661}"/>
          </ac:spMkLst>
        </pc:spChg>
      </pc:sldChg>
      <pc:sldChg chg="addSp modSp new mod setBg">
        <pc:chgData name="LAYTON, Oliver (olayt7)" userId="2f052b7e-d93b-47be-a3a2-709fcebccd2e" providerId="ADAL" clId="{046D8910-BDE1-0547-A1B4-71DEEA51DDDA}" dt="2024-07-10T12:29:29.353" v="321" actId="115"/>
        <pc:sldMkLst>
          <pc:docMk/>
          <pc:sldMk cId="4257481054" sldId="369"/>
        </pc:sldMkLst>
        <pc:spChg chg="mod">
          <ac:chgData name="LAYTON, Oliver (olayt7)" userId="2f052b7e-d93b-47be-a3a2-709fcebccd2e" providerId="ADAL" clId="{046D8910-BDE1-0547-A1B4-71DEEA51DDDA}" dt="2024-07-10T12:21:38.956" v="296" actId="114"/>
          <ac:spMkLst>
            <pc:docMk/>
            <pc:sldMk cId="4257481054" sldId="369"/>
            <ac:spMk id="2" creationId="{622CE1F4-454C-46DA-39F5-A2D09635B6E3}"/>
          </ac:spMkLst>
        </pc:spChg>
        <pc:spChg chg="mod">
          <ac:chgData name="LAYTON, Oliver (olayt7)" userId="2f052b7e-d93b-47be-a3a2-709fcebccd2e" providerId="ADAL" clId="{046D8910-BDE1-0547-A1B4-71DEEA51DDDA}" dt="2024-07-10T12:29:29.353" v="321" actId="115"/>
          <ac:spMkLst>
            <pc:docMk/>
            <pc:sldMk cId="4257481054" sldId="369"/>
            <ac:spMk id="3" creationId="{67B164B2-0402-471C-8CAC-44F52EA27956}"/>
          </ac:spMkLst>
        </pc:spChg>
        <pc:spChg chg="add">
          <ac:chgData name="LAYTON, Oliver (olayt7)" userId="2f052b7e-d93b-47be-a3a2-709fcebccd2e" providerId="ADAL" clId="{046D8910-BDE1-0547-A1B4-71DEEA51DDDA}" dt="2024-07-10T12:20:24.895" v="286" actId="26606"/>
          <ac:spMkLst>
            <pc:docMk/>
            <pc:sldMk cId="4257481054" sldId="369"/>
            <ac:spMk id="8" creationId="{100EDD19-6802-4EC3-95CE-CFFAB042CFD6}"/>
          </ac:spMkLst>
        </pc:spChg>
        <pc:spChg chg="add">
          <ac:chgData name="LAYTON, Oliver (olayt7)" userId="2f052b7e-d93b-47be-a3a2-709fcebccd2e" providerId="ADAL" clId="{046D8910-BDE1-0547-A1B4-71DEEA51DDDA}" dt="2024-07-10T12:20:24.895" v="286" actId="26606"/>
          <ac:spMkLst>
            <pc:docMk/>
            <pc:sldMk cId="4257481054" sldId="369"/>
            <ac:spMk id="10" creationId="{DB17E863-922E-4C26-BD64-E8FD41D28661}"/>
          </ac:spMkLst>
        </pc:spChg>
      </pc:sldChg>
      <pc:sldChg chg="addSp modSp new mod setBg">
        <pc:chgData name="LAYTON, Oliver (olayt7)" userId="2f052b7e-d93b-47be-a3a2-709fcebccd2e" providerId="ADAL" clId="{046D8910-BDE1-0547-A1B4-71DEEA51DDDA}" dt="2024-07-10T13:34:05.942" v="1127" actId="20577"/>
        <pc:sldMkLst>
          <pc:docMk/>
          <pc:sldMk cId="1391312275" sldId="370"/>
        </pc:sldMkLst>
        <pc:spChg chg="mod">
          <ac:chgData name="LAYTON, Oliver (olayt7)" userId="2f052b7e-d93b-47be-a3a2-709fcebccd2e" providerId="ADAL" clId="{046D8910-BDE1-0547-A1B4-71DEEA51DDDA}" dt="2024-07-10T12:22:12.702" v="299" actId="26606"/>
          <ac:spMkLst>
            <pc:docMk/>
            <pc:sldMk cId="1391312275" sldId="370"/>
            <ac:spMk id="2" creationId="{63846414-0642-46B5-D0A2-ECEF8C14A088}"/>
          </ac:spMkLst>
        </pc:spChg>
        <pc:spChg chg="mod">
          <ac:chgData name="LAYTON, Oliver (olayt7)" userId="2f052b7e-d93b-47be-a3a2-709fcebccd2e" providerId="ADAL" clId="{046D8910-BDE1-0547-A1B4-71DEEA51DDDA}" dt="2024-07-10T13:34:05.942" v="1127" actId="20577"/>
          <ac:spMkLst>
            <pc:docMk/>
            <pc:sldMk cId="1391312275" sldId="370"/>
            <ac:spMk id="3" creationId="{CBACBE04-5086-CF67-955C-83A9591CF981}"/>
          </ac:spMkLst>
        </pc:spChg>
        <pc:spChg chg="add">
          <ac:chgData name="LAYTON, Oliver (olayt7)" userId="2f052b7e-d93b-47be-a3a2-709fcebccd2e" providerId="ADAL" clId="{046D8910-BDE1-0547-A1B4-71DEEA51DDDA}" dt="2024-07-10T12:22:12.702" v="299" actId="26606"/>
          <ac:spMkLst>
            <pc:docMk/>
            <pc:sldMk cId="1391312275" sldId="370"/>
            <ac:spMk id="8" creationId="{100EDD19-6802-4EC3-95CE-CFFAB042CFD6}"/>
          </ac:spMkLst>
        </pc:spChg>
        <pc:spChg chg="add">
          <ac:chgData name="LAYTON, Oliver (olayt7)" userId="2f052b7e-d93b-47be-a3a2-709fcebccd2e" providerId="ADAL" clId="{046D8910-BDE1-0547-A1B4-71DEEA51DDDA}" dt="2024-07-10T12:22:12.702" v="299" actId="26606"/>
          <ac:spMkLst>
            <pc:docMk/>
            <pc:sldMk cId="1391312275" sldId="370"/>
            <ac:spMk id="10" creationId="{DB17E863-922E-4C26-BD64-E8FD41D28661}"/>
          </ac:spMkLst>
        </pc:spChg>
      </pc:sldChg>
      <pc:sldChg chg="addSp delSp modSp new mod setBg">
        <pc:chgData name="LAYTON, Oliver (olayt7)" userId="2f052b7e-d93b-47be-a3a2-709fcebccd2e" providerId="ADAL" clId="{046D8910-BDE1-0547-A1B4-71DEEA51DDDA}" dt="2024-07-10T12:45:29.022" v="914" actId="26606"/>
        <pc:sldMkLst>
          <pc:docMk/>
          <pc:sldMk cId="21410882" sldId="371"/>
        </pc:sldMkLst>
        <pc:spChg chg="mod">
          <ac:chgData name="LAYTON, Oliver (olayt7)" userId="2f052b7e-d93b-47be-a3a2-709fcebccd2e" providerId="ADAL" clId="{046D8910-BDE1-0547-A1B4-71DEEA51DDDA}" dt="2024-07-10T12:45:29.022" v="914" actId="26606"/>
          <ac:spMkLst>
            <pc:docMk/>
            <pc:sldMk cId="21410882" sldId="371"/>
            <ac:spMk id="2" creationId="{9D3E738A-D00C-993A-0FEE-96738CA7C78E}"/>
          </ac:spMkLst>
        </pc:spChg>
        <pc:spChg chg="mod">
          <ac:chgData name="LAYTON, Oliver (olayt7)" userId="2f052b7e-d93b-47be-a3a2-709fcebccd2e" providerId="ADAL" clId="{046D8910-BDE1-0547-A1B4-71DEEA51DDDA}" dt="2024-07-10T12:45:29.022" v="914" actId="26606"/>
          <ac:spMkLst>
            <pc:docMk/>
            <pc:sldMk cId="21410882" sldId="371"/>
            <ac:spMk id="3" creationId="{CC5F6181-806B-403F-C245-1BC7EE046F97}"/>
          </ac:spMkLst>
        </pc:spChg>
        <pc:spChg chg="add del">
          <ac:chgData name="LAYTON, Oliver (olayt7)" userId="2f052b7e-d93b-47be-a3a2-709fcebccd2e" providerId="ADAL" clId="{046D8910-BDE1-0547-A1B4-71DEEA51DDDA}" dt="2024-07-10T12:45:29.014" v="913" actId="26606"/>
          <ac:spMkLst>
            <pc:docMk/>
            <pc:sldMk cId="21410882" sldId="371"/>
            <ac:spMk id="8" creationId="{100EDD19-6802-4EC3-95CE-CFFAB042CFD6}"/>
          </ac:spMkLst>
        </pc:spChg>
        <pc:spChg chg="add del">
          <ac:chgData name="LAYTON, Oliver (olayt7)" userId="2f052b7e-d93b-47be-a3a2-709fcebccd2e" providerId="ADAL" clId="{046D8910-BDE1-0547-A1B4-71DEEA51DDDA}" dt="2024-07-10T12:45:29.014" v="913" actId="26606"/>
          <ac:spMkLst>
            <pc:docMk/>
            <pc:sldMk cId="21410882" sldId="371"/>
            <ac:spMk id="10" creationId="{DB17E863-922E-4C26-BD64-E8FD41D28661}"/>
          </ac:spMkLst>
        </pc:spChg>
        <pc:spChg chg="add">
          <ac:chgData name="LAYTON, Oliver (olayt7)" userId="2f052b7e-d93b-47be-a3a2-709fcebccd2e" providerId="ADAL" clId="{046D8910-BDE1-0547-A1B4-71DEEA51DDDA}" dt="2024-07-10T12:45:29.022" v="914" actId="26606"/>
          <ac:spMkLst>
            <pc:docMk/>
            <pc:sldMk cId="21410882" sldId="371"/>
            <ac:spMk id="12" creationId="{777A147A-9ED8-46B4-8660-1B3C2AA880B5}"/>
          </ac:spMkLst>
        </pc:spChg>
        <pc:spChg chg="add">
          <ac:chgData name="LAYTON, Oliver (olayt7)" userId="2f052b7e-d93b-47be-a3a2-709fcebccd2e" providerId="ADAL" clId="{046D8910-BDE1-0547-A1B4-71DEEA51DDDA}" dt="2024-07-10T12:45:29.022" v="914" actId="26606"/>
          <ac:spMkLst>
            <pc:docMk/>
            <pc:sldMk cId="21410882" sldId="371"/>
            <ac:spMk id="13" creationId="{5D6C15A0-C087-4593-8414-2B4EC1CDC3DE}"/>
          </ac:spMkLst>
        </pc:spChg>
      </pc:sldChg>
      <pc:sldChg chg="addSp delSp modSp new mod setBg modClrScheme chgLayout">
        <pc:chgData name="LAYTON, Oliver (olayt7)" userId="2f052b7e-d93b-47be-a3a2-709fcebccd2e" providerId="ADAL" clId="{046D8910-BDE1-0547-A1B4-71DEEA51DDDA}" dt="2024-07-10T12:52:14.177" v="986" actId="26606"/>
        <pc:sldMkLst>
          <pc:docMk/>
          <pc:sldMk cId="1785143877" sldId="372"/>
        </pc:sldMkLst>
        <pc:spChg chg="del mod ord">
          <ac:chgData name="LAYTON, Oliver (olayt7)" userId="2f052b7e-d93b-47be-a3a2-709fcebccd2e" providerId="ADAL" clId="{046D8910-BDE1-0547-A1B4-71DEEA51DDDA}" dt="2024-07-10T12:51:06.639" v="916" actId="700"/>
          <ac:spMkLst>
            <pc:docMk/>
            <pc:sldMk cId="1785143877" sldId="372"/>
            <ac:spMk id="2" creationId="{82041E4B-561A-FB1F-1B87-96B19B264433}"/>
          </ac:spMkLst>
        </pc:spChg>
        <pc:spChg chg="del mod ord">
          <ac:chgData name="LAYTON, Oliver (olayt7)" userId="2f052b7e-d93b-47be-a3a2-709fcebccd2e" providerId="ADAL" clId="{046D8910-BDE1-0547-A1B4-71DEEA51DDDA}" dt="2024-07-10T12:51:06.639" v="916" actId="700"/>
          <ac:spMkLst>
            <pc:docMk/>
            <pc:sldMk cId="1785143877" sldId="372"/>
            <ac:spMk id="3" creationId="{0AD8964F-0007-647A-952A-B8F971655DEB}"/>
          </ac:spMkLst>
        </pc:spChg>
        <pc:spChg chg="add mod ord">
          <ac:chgData name="LAYTON, Oliver (olayt7)" userId="2f052b7e-d93b-47be-a3a2-709fcebccd2e" providerId="ADAL" clId="{046D8910-BDE1-0547-A1B4-71DEEA51DDDA}" dt="2024-07-10T12:52:14.177" v="986" actId="26606"/>
          <ac:spMkLst>
            <pc:docMk/>
            <pc:sldMk cId="1785143877" sldId="372"/>
            <ac:spMk id="4" creationId="{B387032C-FA4D-B69B-F180-6DE4337378D1}"/>
          </ac:spMkLst>
        </pc:spChg>
        <pc:spChg chg="add mod ord">
          <ac:chgData name="LAYTON, Oliver (olayt7)" userId="2f052b7e-d93b-47be-a3a2-709fcebccd2e" providerId="ADAL" clId="{046D8910-BDE1-0547-A1B4-71DEEA51DDDA}" dt="2024-07-10T12:52:14.177" v="986" actId="26606"/>
          <ac:spMkLst>
            <pc:docMk/>
            <pc:sldMk cId="1785143877" sldId="372"/>
            <ac:spMk id="5" creationId="{5C39B63C-8172-5B22-ECB3-157D8833C90E}"/>
          </ac:spMkLst>
        </pc:spChg>
        <pc:spChg chg="add">
          <ac:chgData name="LAYTON, Oliver (olayt7)" userId="2f052b7e-d93b-47be-a3a2-709fcebccd2e" providerId="ADAL" clId="{046D8910-BDE1-0547-A1B4-71DEEA51DDDA}" dt="2024-07-10T12:52:14.177" v="986" actId="26606"/>
          <ac:spMkLst>
            <pc:docMk/>
            <pc:sldMk cId="1785143877" sldId="372"/>
            <ac:spMk id="1031" creationId="{06DA9DF9-31F7-4056-B42E-878CC92417B8}"/>
          </ac:spMkLst>
        </pc:spChg>
        <pc:picChg chg="add mod">
          <ac:chgData name="LAYTON, Oliver (olayt7)" userId="2f052b7e-d93b-47be-a3a2-709fcebccd2e" providerId="ADAL" clId="{046D8910-BDE1-0547-A1B4-71DEEA51DDDA}" dt="2024-07-10T12:52:14.177" v="986" actId="26606"/>
          <ac:picMkLst>
            <pc:docMk/>
            <pc:sldMk cId="1785143877" sldId="372"/>
            <ac:picMk id="1026" creationId="{C4CDDFE6-A934-9D57-6842-F6E876551A75}"/>
          </ac:picMkLst>
        </pc:picChg>
      </pc:sldChg>
      <pc:sldChg chg="addSp delSp modSp new mod setBg modClrScheme chgLayout">
        <pc:chgData name="LAYTON, Oliver (olayt7)" userId="2f052b7e-d93b-47be-a3a2-709fcebccd2e" providerId="ADAL" clId="{046D8910-BDE1-0547-A1B4-71DEEA51DDDA}" dt="2024-07-10T13:01:52.562" v="1103" actId="20577"/>
        <pc:sldMkLst>
          <pc:docMk/>
          <pc:sldMk cId="2781733006" sldId="373"/>
        </pc:sldMkLst>
        <pc:spChg chg="del mod ord">
          <ac:chgData name="LAYTON, Oliver (olayt7)" userId="2f052b7e-d93b-47be-a3a2-709fcebccd2e" providerId="ADAL" clId="{046D8910-BDE1-0547-A1B4-71DEEA51DDDA}" dt="2024-07-10T12:53:11.274" v="988" actId="700"/>
          <ac:spMkLst>
            <pc:docMk/>
            <pc:sldMk cId="2781733006" sldId="373"/>
            <ac:spMk id="2" creationId="{7E46F106-135A-3BB5-07ED-DFDCE88803DB}"/>
          </ac:spMkLst>
        </pc:spChg>
        <pc:spChg chg="del mod ord">
          <ac:chgData name="LAYTON, Oliver (olayt7)" userId="2f052b7e-d93b-47be-a3a2-709fcebccd2e" providerId="ADAL" clId="{046D8910-BDE1-0547-A1B4-71DEEA51DDDA}" dt="2024-07-10T12:53:11.274" v="988" actId="700"/>
          <ac:spMkLst>
            <pc:docMk/>
            <pc:sldMk cId="2781733006" sldId="373"/>
            <ac:spMk id="3" creationId="{AD5C7978-332C-C843-3821-CDB6DCE8A24A}"/>
          </ac:spMkLst>
        </pc:spChg>
        <pc:spChg chg="add mod ord">
          <ac:chgData name="LAYTON, Oliver (olayt7)" userId="2f052b7e-d93b-47be-a3a2-709fcebccd2e" providerId="ADAL" clId="{046D8910-BDE1-0547-A1B4-71DEEA51DDDA}" dt="2024-07-10T12:55:10.739" v="1034" actId="26606"/>
          <ac:spMkLst>
            <pc:docMk/>
            <pc:sldMk cId="2781733006" sldId="373"/>
            <ac:spMk id="4" creationId="{6F855154-7FD4-C0F3-0473-88E3521BEB5B}"/>
          </ac:spMkLst>
        </pc:spChg>
        <pc:spChg chg="add mod ord">
          <ac:chgData name="LAYTON, Oliver (olayt7)" userId="2f052b7e-d93b-47be-a3a2-709fcebccd2e" providerId="ADAL" clId="{046D8910-BDE1-0547-A1B4-71DEEA51DDDA}" dt="2024-07-10T13:01:52.562" v="1103" actId="20577"/>
          <ac:spMkLst>
            <pc:docMk/>
            <pc:sldMk cId="2781733006" sldId="373"/>
            <ac:spMk id="5" creationId="{99947F43-F1FB-C06B-0E66-4D52269EDBB3}"/>
          </ac:spMkLst>
        </pc:spChg>
        <pc:spChg chg="add">
          <ac:chgData name="LAYTON, Oliver (olayt7)" userId="2f052b7e-d93b-47be-a3a2-709fcebccd2e" providerId="ADAL" clId="{046D8910-BDE1-0547-A1B4-71DEEA51DDDA}" dt="2024-07-10T12:55:10.739" v="1034" actId="26606"/>
          <ac:spMkLst>
            <pc:docMk/>
            <pc:sldMk cId="2781733006" sldId="373"/>
            <ac:spMk id="2054" creationId="{9B7AD9F6-8CE7-4299-8FC6-328F4DCD3FF9}"/>
          </ac:spMkLst>
        </pc:spChg>
        <pc:spChg chg="add del">
          <ac:chgData name="LAYTON, Oliver (olayt7)" userId="2f052b7e-d93b-47be-a3a2-709fcebccd2e" providerId="ADAL" clId="{046D8910-BDE1-0547-A1B4-71DEEA51DDDA}" dt="2024-07-10T12:54:22.067" v="1028" actId="26606"/>
          <ac:spMkLst>
            <pc:docMk/>
            <pc:sldMk cId="2781733006" sldId="373"/>
            <ac:spMk id="2055" creationId="{7DA3C418-758E-4180-A5D0-8655D6804587}"/>
          </ac:spMkLst>
        </pc:spChg>
        <pc:spChg chg="add">
          <ac:chgData name="LAYTON, Oliver (olayt7)" userId="2f052b7e-d93b-47be-a3a2-709fcebccd2e" providerId="ADAL" clId="{046D8910-BDE1-0547-A1B4-71DEEA51DDDA}" dt="2024-07-10T12:55:10.739" v="1034" actId="26606"/>
          <ac:spMkLst>
            <pc:docMk/>
            <pc:sldMk cId="2781733006" sldId="373"/>
            <ac:spMk id="2056" creationId="{F49775AF-8896-43EE-92C6-83497D6DC56F}"/>
          </ac:spMkLst>
        </pc:spChg>
        <pc:spChg chg="add del">
          <ac:chgData name="LAYTON, Oliver (olayt7)" userId="2f052b7e-d93b-47be-a3a2-709fcebccd2e" providerId="ADAL" clId="{046D8910-BDE1-0547-A1B4-71DEEA51DDDA}" dt="2024-07-10T12:54:22.067" v="1028" actId="26606"/>
          <ac:spMkLst>
            <pc:docMk/>
            <pc:sldMk cId="2781733006" sldId="373"/>
            <ac:spMk id="2057" creationId="{28C8EF06-5EC3-4883-AFAF-D74FF46550FB}"/>
          </ac:spMkLst>
        </pc:spChg>
        <pc:spChg chg="add del">
          <ac:chgData name="LAYTON, Oliver (olayt7)" userId="2f052b7e-d93b-47be-a3a2-709fcebccd2e" providerId="ADAL" clId="{046D8910-BDE1-0547-A1B4-71DEEA51DDDA}" dt="2024-07-10T12:54:26.174" v="1030" actId="26606"/>
          <ac:spMkLst>
            <pc:docMk/>
            <pc:sldMk cId="2781733006" sldId="373"/>
            <ac:spMk id="2059" creationId="{665DBBEF-238B-476B-96AB-8AAC3224ECEA}"/>
          </ac:spMkLst>
        </pc:spChg>
        <pc:spChg chg="add del">
          <ac:chgData name="LAYTON, Oliver (olayt7)" userId="2f052b7e-d93b-47be-a3a2-709fcebccd2e" providerId="ADAL" clId="{046D8910-BDE1-0547-A1B4-71DEEA51DDDA}" dt="2024-07-10T12:54:26.174" v="1030" actId="26606"/>
          <ac:spMkLst>
            <pc:docMk/>
            <pc:sldMk cId="2781733006" sldId="373"/>
            <ac:spMk id="2060" creationId="{3FCFB1DE-0B7E-48CC-BA90-B2AB0889F9D6}"/>
          </ac:spMkLst>
        </pc:spChg>
        <pc:picChg chg="add mod ord">
          <ac:chgData name="LAYTON, Oliver (olayt7)" userId="2f052b7e-d93b-47be-a3a2-709fcebccd2e" providerId="ADAL" clId="{046D8910-BDE1-0547-A1B4-71DEEA51DDDA}" dt="2024-07-10T12:54:26.174" v="1030" actId="26606"/>
          <ac:picMkLst>
            <pc:docMk/>
            <pc:sldMk cId="2781733006" sldId="373"/>
            <ac:picMk id="2050" creationId="{7B6CFCAD-1EA7-8DEE-2E23-A6A5B85A8FEB}"/>
          </ac:picMkLst>
        </pc:picChg>
        <pc:picChg chg="add mod">
          <ac:chgData name="LAYTON, Oliver (olayt7)" userId="2f052b7e-d93b-47be-a3a2-709fcebccd2e" providerId="ADAL" clId="{046D8910-BDE1-0547-A1B4-71DEEA51DDDA}" dt="2024-07-10T12:55:10.739" v="1034" actId="26606"/>
          <ac:picMkLst>
            <pc:docMk/>
            <pc:sldMk cId="2781733006" sldId="373"/>
            <ac:picMk id="2052" creationId="{C2BF4841-360D-CA61-B162-CA5B473D171A}"/>
          </ac:picMkLst>
        </pc:picChg>
      </pc:sldChg>
      <pc:sldChg chg="addSp delSp modSp new mod setBg modClrScheme chgLayout">
        <pc:chgData name="LAYTON, Oliver (olayt7)" userId="2f052b7e-d93b-47be-a3a2-709fcebccd2e" providerId="ADAL" clId="{046D8910-BDE1-0547-A1B4-71DEEA51DDDA}" dt="2024-07-10T12:58:00.878" v="1093" actId="26606"/>
        <pc:sldMkLst>
          <pc:docMk/>
          <pc:sldMk cId="833435573" sldId="374"/>
        </pc:sldMkLst>
        <pc:spChg chg="del mod ord">
          <ac:chgData name="LAYTON, Oliver (olayt7)" userId="2f052b7e-d93b-47be-a3a2-709fcebccd2e" providerId="ADAL" clId="{046D8910-BDE1-0547-A1B4-71DEEA51DDDA}" dt="2024-07-10T12:56:07.021" v="1036" actId="700"/>
          <ac:spMkLst>
            <pc:docMk/>
            <pc:sldMk cId="833435573" sldId="374"/>
            <ac:spMk id="2" creationId="{C99B7C20-1FD4-3FD2-4B34-F7DD5AA1B66A}"/>
          </ac:spMkLst>
        </pc:spChg>
        <pc:spChg chg="del mod ord">
          <ac:chgData name="LAYTON, Oliver (olayt7)" userId="2f052b7e-d93b-47be-a3a2-709fcebccd2e" providerId="ADAL" clId="{046D8910-BDE1-0547-A1B4-71DEEA51DDDA}" dt="2024-07-10T12:56:07.021" v="1036" actId="700"/>
          <ac:spMkLst>
            <pc:docMk/>
            <pc:sldMk cId="833435573" sldId="374"/>
            <ac:spMk id="3" creationId="{86A31F47-7EEB-4629-9AA6-118E76617CBC}"/>
          </ac:spMkLst>
        </pc:spChg>
        <pc:spChg chg="add del mod ord">
          <ac:chgData name="LAYTON, Oliver (olayt7)" userId="2f052b7e-d93b-47be-a3a2-709fcebccd2e" providerId="ADAL" clId="{046D8910-BDE1-0547-A1B4-71DEEA51DDDA}" dt="2024-07-10T12:56:19.758" v="1037" actId="700"/>
          <ac:spMkLst>
            <pc:docMk/>
            <pc:sldMk cId="833435573" sldId="374"/>
            <ac:spMk id="4" creationId="{2CAA0007-B8F0-E67E-6511-F9AEC8B3ACF1}"/>
          </ac:spMkLst>
        </pc:spChg>
        <pc:spChg chg="add del mod ord">
          <ac:chgData name="LAYTON, Oliver (olayt7)" userId="2f052b7e-d93b-47be-a3a2-709fcebccd2e" providerId="ADAL" clId="{046D8910-BDE1-0547-A1B4-71DEEA51DDDA}" dt="2024-07-10T12:56:19.758" v="1037" actId="700"/>
          <ac:spMkLst>
            <pc:docMk/>
            <pc:sldMk cId="833435573" sldId="374"/>
            <ac:spMk id="5" creationId="{4FA95A8D-AA9B-CBCF-C5B9-CAAB7CD46399}"/>
          </ac:spMkLst>
        </pc:spChg>
        <pc:spChg chg="add mod ord">
          <ac:chgData name="LAYTON, Oliver (olayt7)" userId="2f052b7e-d93b-47be-a3a2-709fcebccd2e" providerId="ADAL" clId="{046D8910-BDE1-0547-A1B4-71DEEA51DDDA}" dt="2024-07-10T12:58:00.878" v="1093" actId="26606"/>
          <ac:spMkLst>
            <pc:docMk/>
            <pc:sldMk cId="833435573" sldId="374"/>
            <ac:spMk id="6" creationId="{5A5353FD-F309-A421-F323-5B59FF08FD25}"/>
          </ac:spMkLst>
        </pc:spChg>
        <pc:spChg chg="add mod ord">
          <ac:chgData name="LAYTON, Oliver (olayt7)" userId="2f052b7e-d93b-47be-a3a2-709fcebccd2e" providerId="ADAL" clId="{046D8910-BDE1-0547-A1B4-71DEEA51DDDA}" dt="2024-07-10T12:58:00.878" v="1093" actId="26606"/>
          <ac:spMkLst>
            <pc:docMk/>
            <pc:sldMk cId="833435573" sldId="374"/>
            <ac:spMk id="7" creationId="{816E2FDA-F0F0-02AF-5070-E75E3A419B0D}"/>
          </ac:spMkLst>
        </pc:spChg>
        <pc:spChg chg="add">
          <ac:chgData name="LAYTON, Oliver (olayt7)" userId="2f052b7e-d93b-47be-a3a2-709fcebccd2e" providerId="ADAL" clId="{046D8910-BDE1-0547-A1B4-71DEEA51DDDA}" dt="2024-07-10T12:58:00.878" v="1093" actId="26606"/>
          <ac:spMkLst>
            <pc:docMk/>
            <pc:sldMk cId="833435573" sldId="374"/>
            <ac:spMk id="3079" creationId="{9B7AD9F6-8CE7-4299-8FC6-328F4DCD3FF9}"/>
          </ac:spMkLst>
        </pc:spChg>
        <pc:spChg chg="add">
          <ac:chgData name="LAYTON, Oliver (olayt7)" userId="2f052b7e-d93b-47be-a3a2-709fcebccd2e" providerId="ADAL" clId="{046D8910-BDE1-0547-A1B4-71DEEA51DDDA}" dt="2024-07-10T12:58:00.878" v="1093" actId="26606"/>
          <ac:spMkLst>
            <pc:docMk/>
            <pc:sldMk cId="833435573" sldId="374"/>
            <ac:spMk id="3081" creationId="{F49775AF-8896-43EE-92C6-83497D6DC56F}"/>
          </ac:spMkLst>
        </pc:spChg>
        <pc:picChg chg="add mod">
          <ac:chgData name="LAYTON, Oliver (olayt7)" userId="2f052b7e-d93b-47be-a3a2-709fcebccd2e" providerId="ADAL" clId="{046D8910-BDE1-0547-A1B4-71DEEA51DDDA}" dt="2024-07-10T12:58:00.878" v="1093" actId="26606"/>
          <ac:picMkLst>
            <pc:docMk/>
            <pc:sldMk cId="833435573" sldId="374"/>
            <ac:picMk id="3074" creationId="{C4103E8E-CC37-6443-29D4-7CB43FC2BA1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5B1B-0C81-49DB-895F-D8B3E3FD98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B7F6590-4E0C-4C7E-A0D9-0E218669A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0A01C1D-7403-4427-ACA1-1B9491A221CF}"/>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5" name="Footer Placeholder 4">
            <a:extLst>
              <a:ext uri="{FF2B5EF4-FFF2-40B4-BE49-F238E27FC236}">
                <a16:creationId xmlns:a16="http://schemas.microsoft.com/office/drawing/2014/main" id="{EFBB0DDC-A903-4381-BEAE-FB94CF9E95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90855B3-E449-4C19-826C-76A79FB74A6A}"/>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63647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D582-E0A8-4094-A374-11694A671E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93B6F82-7B49-4393-87FE-860F73655D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68B6252-EBEB-4001-88AE-0FCF6098DE7D}"/>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5" name="Footer Placeholder 4">
            <a:extLst>
              <a:ext uri="{FF2B5EF4-FFF2-40B4-BE49-F238E27FC236}">
                <a16:creationId xmlns:a16="http://schemas.microsoft.com/office/drawing/2014/main" id="{EA467FDB-DC2E-41CD-B87F-00E004DFEFB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B09AF5-A4C0-439A-8AA0-63B987D1D4B6}"/>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66675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9275C-ED39-4ED8-A722-3332252741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C3672ED-CC8F-4B49-99FE-49AC1B87B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26ABA6D-9D0B-4AE4-9D3D-7981EF97DC99}"/>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5" name="Footer Placeholder 4">
            <a:extLst>
              <a:ext uri="{FF2B5EF4-FFF2-40B4-BE49-F238E27FC236}">
                <a16:creationId xmlns:a16="http://schemas.microsoft.com/office/drawing/2014/main" id="{16DBB711-E2DE-4287-90D4-5AEF1B0A50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C8E8288-9BCE-46ED-AAB8-0FDC3BB6FB02}"/>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332015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DF61-1873-40F3-9D8E-1F5FE7AC854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0F5BFF3-9886-4C5D-8ABE-048818BE2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43281C-56CB-42A6-8A17-6856E23F3F34}"/>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5" name="Footer Placeholder 4">
            <a:extLst>
              <a:ext uri="{FF2B5EF4-FFF2-40B4-BE49-F238E27FC236}">
                <a16:creationId xmlns:a16="http://schemas.microsoft.com/office/drawing/2014/main" id="{0AAAF0BC-6E36-4300-B78D-A2D7F906F5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9B78BDA-C108-4D71-B94A-114AFE1DF9FE}"/>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75292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EA56-F12C-4DA3-A0D2-A9BB81F3C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8C3EEBD-A367-483F-A224-C214D0448C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C9531D-4CE9-49C9-9EF9-DD084B7AF2CF}"/>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5" name="Footer Placeholder 4">
            <a:extLst>
              <a:ext uri="{FF2B5EF4-FFF2-40B4-BE49-F238E27FC236}">
                <a16:creationId xmlns:a16="http://schemas.microsoft.com/office/drawing/2014/main" id="{81DB2776-51EC-4F6F-A570-444FF69A55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87E596-E6F0-4E9C-921E-A75322881862}"/>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27333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0C8E-A80E-4806-AE38-0D5B06E325B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F40D920-1765-45FA-B1E4-1320D04B67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076047A-A9B2-4B36-A7E3-F43DD45A2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E91F05F-B7BF-422D-9117-32631F5896EC}"/>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6" name="Footer Placeholder 5">
            <a:extLst>
              <a:ext uri="{FF2B5EF4-FFF2-40B4-BE49-F238E27FC236}">
                <a16:creationId xmlns:a16="http://schemas.microsoft.com/office/drawing/2014/main" id="{148BDC72-85F3-46C3-A2E4-611C5D76358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70A9823-0F0F-4DF4-8D75-C974E7B0592E}"/>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315367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5228-D038-4CAD-9F46-7D07DCE9120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0FCFE94-2CCE-4B01-82D1-20CF21197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A9B610-0A37-46E3-A2D0-277651619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3696E28-6F70-4437-8F30-D526ADE76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EA88C-7533-4B2C-BDE5-330D7559EE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00D351B-9ED9-4A00-889E-AE1E5D80731E}"/>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8" name="Footer Placeholder 7">
            <a:extLst>
              <a:ext uri="{FF2B5EF4-FFF2-40B4-BE49-F238E27FC236}">
                <a16:creationId xmlns:a16="http://schemas.microsoft.com/office/drawing/2014/main" id="{252D9F81-D5B6-4A28-8844-C718C68FAC3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F20A8E5-EE2D-41F8-A65C-AEF59334E70C}"/>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76478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4CB7-9945-4919-997F-29894F4705C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B56CE90-7A6E-492C-A6DF-0FCB2D75A78F}"/>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4" name="Footer Placeholder 3">
            <a:extLst>
              <a:ext uri="{FF2B5EF4-FFF2-40B4-BE49-F238E27FC236}">
                <a16:creationId xmlns:a16="http://schemas.microsoft.com/office/drawing/2014/main" id="{29E7D974-B48B-421F-B428-BE5E132A126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F4F68DB-70D7-40FE-8536-19B998BB25FF}"/>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2451599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F21BE-7AC8-46A8-9C24-5A2CC6680837}"/>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3" name="Footer Placeholder 2">
            <a:extLst>
              <a:ext uri="{FF2B5EF4-FFF2-40B4-BE49-F238E27FC236}">
                <a16:creationId xmlns:a16="http://schemas.microsoft.com/office/drawing/2014/main" id="{EAF42FE7-AA0A-419B-89A2-780D5E77B38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F3A14D7-F3D4-41B3-A691-4B4DFD91CA9A}"/>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277126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619B-6A02-49EB-9CB0-211A7F197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ADD3A6E-6020-431D-B7B2-2C979FCD1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D9F2484-EDE9-4456-90B8-BD58709F4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C4CC5-6342-4E3A-BAA9-111DD671F24D}"/>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6" name="Footer Placeholder 5">
            <a:extLst>
              <a:ext uri="{FF2B5EF4-FFF2-40B4-BE49-F238E27FC236}">
                <a16:creationId xmlns:a16="http://schemas.microsoft.com/office/drawing/2014/main" id="{F9E57605-F93D-4066-A716-40D0AFA7652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CFB8B2A-B8B2-48D0-821D-DF8C7861E0F6}"/>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318470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12BF-3175-4741-97E5-969E02BD9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62A2CC7-44C6-4B3C-9207-7ABA8B916E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2F7D9BD-E453-40B8-9FBB-B60B580F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FA754-A444-4FE4-81BF-7E5C4680C817}"/>
              </a:ext>
            </a:extLst>
          </p:cNvPr>
          <p:cNvSpPr>
            <a:spLocks noGrp="1"/>
          </p:cNvSpPr>
          <p:nvPr>
            <p:ph type="dt" sz="half" idx="10"/>
          </p:nvPr>
        </p:nvSpPr>
        <p:spPr/>
        <p:txBody>
          <a:bodyPr/>
          <a:lstStyle/>
          <a:p>
            <a:fld id="{7DE017BC-8F26-4F54-95D2-1E1BBEAFCF65}" type="datetimeFigureOut">
              <a:rPr lang="en-AU" smtClean="0"/>
              <a:t>10/7/2024</a:t>
            </a:fld>
            <a:endParaRPr lang="en-AU"/>
          </a:p>
        </p:txBody>
      </p:sp>
      <p:sp>
        <p:nvSpPr>
          <p:cNvPr id="6" name="Footer Placeholder 5">
            <a:extLst>
              <a:ext uri="{FF2B5EF4-FFF2-40B4-BE49-F238E27FC236}">
                <a16:creationId xmlns:a16="http://schemas.microsoft.com/office/drawing/2014/main" id="{48FD716C-2D11-4125-9833-61BEB33CAF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97CF450-0B58-4906-BDC0-7F6081DFBF26}"/>
              </a:ext>
            </a:extLst>
          </p:cNvPr>
          <p:cNvSpPr>
            <a:spLocks noGrp="1"/>
          </p:cNvSpPr>
          <p:nvPr>
            <p:ph type="sldNum" sz="quarter" idx="12"/>
          </p:nvPr>
        </p:nvSpPr>
        <p:spPr/>
        <p:txBody>
          <a:bodyPr/>
          <a:lstStyle/>
          <a:p>
            <a:fld id="{99F72095-3817-47C7-B1E7-C1CCDBC9E5DF}" type="slidenum">
              <a:rPr lang="en-AU" smtClean="0"/>
              <a:t>‹#›</a:t>
            </a:fld>
            <a:endParaRPr lang="en-AU"/>
          </a:p>
        </p:txBody>
      </p:sp>
    </p:spTree>
    <p:extLst>
      <p:ext uri="{BB962C8B-B14F-4D97-AF65-F5344CB8AC3E}">
        <p14:creationId xmlns:p14="http://schemas.microsoft.com/office/powerpoint/2010/main" val="325834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CBB79-8B5F-43E9-99E3-F51E2FF32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13A13EC-273E-4727-BADA-A72E69D85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468DBC-11C4-457D-A4F2-6CE6EDB48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017BC-8F26-4F54-95D2-1E1BBEAFCF65}" type="datetimeFigureOut">
              <a:rPr lang="en-AU" smtClean="0"/>
              <a:t>10/7/2024</a:t>
            </a:fld>
            <a:endParaRPr lang="en-AU"/>
          </a:p>
        </p:txBody>
      </p:sp>
      <p:sp>
        <p:nvSpPr>
          <p:cNvPr id="5" name="Footer Placeholder 4">
            <a:extLst>
              <a:ext uri="{FF2B5EF4-FFF2-40B4-BE49-F238E27FC236}">
                <a16:creationId xmlns:a16="http://schemas.microsoft.com/office/drawing/2014/main" id="{0D4692AF-19EB-488F-8B29-E8AEAECF3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BC318B0-3066-42F8-9A1A-4A351E969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72095-3817-47C7-B1E7-C1CCDBC9E5DF}" type="slidenum">
              <a:rPr lang="en-AU" smtClean="0"/>
              <a:t>‹#›</a:t>
            </a:fld>
            <a:endParaRPr lang="en-AU"/>
          </a:p>
        </p:txBody>
      </p:sp>
    </p:spTree>
    <p:extLst>
      <p:ext uri="{BB962C8B-B14F-4D97-AF65-F5344CB8AC3E}">
        <p14:creationId xmlns:p14="http://schemas.microsoft.com/office/powerpoint/2010/main" val="378626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lexander the Great - World History Encyclopedia">
            <a:extLst>
              <a:ext uri="{FF2B5EF4-FFF2-40B4-BE49-F238E27FC236}">
                <a16:creationId xmlns:a16="http://schemas.microsoft.com/office/drawing/2014/main" id="{8F38B7C8-E722-C394-57FA-0A63AB1CAA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67" r="13818" b="422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CAE1D0-8FAE-4982-BFB4-265C2719C07C}"/>
              </a:ext>
            </a:extLst>
          </p:cNvPr>
          <p:cNvSpPr>
            <a:spLocks noGrp="1"/>
          </p:cNvSpPr>
          <p:nvPr>
            <p:ph type="ctrTitle"/>
          </p:nvPr>
        </p:nvSpPr>
        <p:spPr>
          <a:xfrm>
            <a:off x="477981" y="1122363"/>
            <a:ext cx="4023360" cy="3204134"/>
          </a:xfrm>
        </p:spPr>
        <p:txBody>
          <a:bodyPr anchor="b">
            <a:normAutofit/>
          </a:bodyPr>
          <a:lstStyle/>
          <a:p>
            <a:pPr algn="l"/>
            <a:r>
              <a:rPr lang="en-AU" sz="4800"/>
              <a:t>Sources for Alexander the Great</a:t>
            </a:r>
          </a:p>
        </p:txBody>
      </p:sp>
      <p:sp>
        <p:nvSpPr>
          <p:cNvPr id="3" name="Subtitle 2">
            <a:extLst>
              <a:ext uri="{FF2B5EF4-FFF2-40B4-BE49-F238E27FC236}">
                <a16:creationId xmlns:a16="http://schemas.microsoft.com/office/drawing/2014/main" id="{7926E29A-87F7-4224-9531-47DF66575195}"/>
              </a:ext>
            </a:extLst>
          </p:cNvPr>
          <p:cNvSpPr>
            <a:spLocks noGrp="1"/>
          </p:cNvSpPr>
          <p:nvPr>
            <p:ph type="subTitle" idx="1"/>
          </p:nvPr>
        </p:nvSpPr>
        <p:spPr>
          <a:xfrm>
            <a:off x="477980" y="4872922"/>
            <a:ext cx="4023359" cy="1208141"/>
          </a:xfrm>
        </p:spPr>
        <p:txBody>
          <a:bodyPr>
            <a:normAutofit/>
          </a:bodyPr>
          <a:lstStyle/>
          <a:p>
            <a:pPr algn="l"/>
            <a:r>
              <a:rPr lang="en-AU" sz="2000"/>
              <a:t>11 Ancient History</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874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205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F855154-7FD4-C0F3-0473-88E3521BEB5B}"/>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Plutarch</a:t>
            </a:r>
          </a:p>
        </p:txBody>
      </p:sp>
      <p:sp>
        <p:nvSpPr>
          <p:cNvPr id="5" name="Text Placeholder 4">
            <a:extLst>
              <a:ext uri="{FF2B5EF4-FFF2-40B4-BE49-F238E27FC236}">
                <a16:creationId xmlns:a16="http://schemas.microsoft.com/office/drawing/2014/main" id="{99947F43-F1FB-C06B-0E66-4D52269EDBB3}"/>
              </a:ext>
            </a:extLst>
          </p:cNvPr>
          <p:cNvSpPr>
            <a:spLocks noGrp="1"/>
          </p:cNvSpPr>
          <p:nvPr>
            <p:ph type="body" idx="1"/>
          </p:nvPr>
        </p:nvSpPr>
        <p:spPr>
          <a:xfrm>
            <a:off x="890339" y="4636008"/>
            <a:ext cx="3734014" cy="1572768"/>
          </a:xfrm>
        </p:spPr>
        <p:txBody>
          <a:bodyPr vert="horz" lIns="91440" tIns="45720" rIns="91440" bIns="45720" rtlCol="0">
            <a:normAutofit/>
          </a:bodyPr>
          <a:lstStyle/>
          <a:p>
            <a:r>
              <a:rPr lang="en-US" dirty="0">
                <a:solidFill>
                  <a:schemeClr val="tx1"/>
                </a:solidFill>
              </a:rPr>
              <a:t>46 CE – approx. 119 CE</a:t>
            </a:r>
          </a:p>
        </p:txBody>
      </p:sp>
      <p:sp>
        <p:nvSpPr>
          <p:cNvPr id="205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he Moral Philosophy of Plutarch | Merion West">
            <a:extLst>
              <a:ext uri="{FF2B5EF4-FFF2-40B4-BE49-F238E27FC236}">
                <a16:creationId xmlns:a16="http://schemas.microsoft.com/office/drawing/2014/main" id="{C2BF4841-360D-CA61-B162-CA5B473D17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 r="34989"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73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205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5D085-25B8-7BBF-AAB2-F66B6B76CCC1}"/>
              </a:ext>
            </a:extLst>
          </p:cNvPr>
          <p:cNvSpPr>
            <a:spLocks noGrp="1"/>
          </p:cNvSpPr>
          <p:nvPr>
            <p:ph type="title"/>
          </p:nvPr>
        </p:nvSpPr>
        <p:spPr>
          <a:xfrm>
            <a:off x="6513788" y="365125"/>
            <a:ext cx="4840010" cy="1807305"/>
          </a:xfrm>
        </p:spPr>
        <p:txBody>
          <a:bodyPr>
            <a:normAutofit/>
          </a:bodyPr>
          <a:lstStyle/>
          <a:p>
            <a:r>
              <a:rPr lang="en-AU"/>
              <a:t>Plutarch</a:t>
            </a:r>
            <a:endParaRPr lang="en-AU" dirty="0"/>
          </a:p>
        </p:txBody>
      </p:sp>
      <p:pic>
        <p:nvPicPr>
          <p:cNvPr id="2052" name="Picture 4" descr="undefined">
            <a:extLst>
              <a:ext uri="{FF2B5EF4-FFF2-40B4-BE49-F238E27FC236}">
                <a16:creationId xmlns:a16="http://schemas.microsoft.com/office/drawing/2014/main" id="{909885A4-D40C-223F-216B-2AE4ED598A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6096"/>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6471A92-F7BF-F035-D789-7F02B2D3DB0B}"/>
              </a:ext>
            </a:extLst>
          </p:cNvPr>
          <p:cNvSpPr>
            <a:spLocks noGrp="1"/>
          </p:cNvSpPr>
          <p:nvPr>
            <p:ph idx="1"/>
          </p:nvPr>
        </p:nvSpPr>
        <p:spPr>
          <a:xfrm>
            <a:off x="6513788" y="2333297"/>
            <a:ext cx="4840010" cy="3843666"/>
          </a:xfrm>
        </p:spPr>
        <p:txBody>
          <a:bodyPr>
            <a:normAutofit/>
          </a:bodyPr>
          <a:lstStyle/>
          <a:p>
            <a:r>
              <a:rPr lang="en-US" sz="1700" dirty="0"/>
              <a:t>Plutarch (46CE-119 CE) was an ancient Greek biographer and author whose works strongly influenced the evolution of the essay, the biography, and historical writing in Europe from the 16th to the 19th century. </a:t>
            </a:r>
          </a:p>
          <a:p>
            <a:r>
              <a:rPr lang="en-US" sz="1700" dirty="0"/>
              <a:t>Among his approximately 227 works, the most important are:</a:t>
            </a:r>
          </a:p>
          <a:p>
            <a:pPr lvl="1"/>
            <a:r>
              <a:rPr lang="en-US" sz="1700" dirty="0"/>
              <a:t>The </a:t>
            </a:r>
            <a:r>
              <a:rPr lang="en-US" sz="1700" i="1" dirty="0" err="1"/>
              <a:t>Bioi</a:t>
            </a:r>
            <a:r>
              <a:rPr lang="en-US" sz="1700" i="1" dirty="0"/>
              <a:t> </a:t>
            </a:r>
            <a:r>
              <a:rPr lang="en-US" sz="1700" i="1" dirty="0" err="1"/>
              <a:t>parallēloi</a:t>
            </a:r>
            <a:r>
              <a:rPr lang="en-US" sz="1700" i="1" dirty="0"/>
              <a:t> </a:t>
            </a:r>
            <a:r>
              <a:rPr lang="en-US" sz="1700" dirty="0"/>
              <a:t>(Parallel Lives), in which he recounts the noble deeds and characters of Greek and Roman soldiers, legislators, orators, and statesmen (including Alexander the Great)</a:t>
            </a:r>
          </a:p>
          <a:p>
            <a:pPr lvl="1"/>
            <a:r>
              <a:rPr lang="en-US" sz="1700" dirty="0"/>
              <a:t>The </a:t>
            </a:r>
            <a:r>
              <a:rPr lang="en-US" sz="1700" i="1" dirty="0" err="1"/>
              <a:t>Moralia</a:t>
            </a:r>
            <a:r>
              <a:rPr lang="en-US" sz="1700" dirty="0"/>
              <a:t>, or </a:t>
            </a:r>
            <a:r>
              <a:rPr lang="en-US" sz="1700" i="1" dirty="0" err="1"/>
              <a:t>Ethica</a:t>
            </a:r>
            <a:r>
              <a:rPr lang="en-US" sz="1700" dirty="0"/>
              <a:t>, a series of more than 60 essays on ethical, religious, physical, political, and literary topics.</a:t>
            </a:r>
          </a:p>
        </p:txBody>
      </p:sp>
    </p:spTree>
    <p:extLst>
      <p:ext uri="{BB962C8B-B14F-4D97-AF65-F5344CB8AC3E}">
        <p14:creationId xmlns:p14="http://schemas.microsoft.com/office/powerpoint/2010/main" val="65213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0F1AE-FC2E-14BF-3305-FF87B0368635}"/>
              </a:ext>
            </a:extLst>
          </p:cNvPr>
          <p:cNvSpPr>
            <a:spLocks noGrp="1"/>
          </p:cNvSpPr>
          <p:nvPr>
            <p:ph type="title"/>
          </p:nvPr>
        </p:nvSpPr>
        <p:spPr>
          <a:xfrm>
            <a:off x="838200" y="365125"/>
            <a:ext cx="10515600" cy="1325563"/>
          </a:xfrm>
        </p:spPr>
        <p:txBody>
          <a:bodyPr>
            <a:normAutofit/>
          </a:bodyPr>
          <a:lstStyle/>
          <a:p>
            <a:r>
              <a:rPr lang="en-US" sz="5400"/>
              <a:t>Plutarch’s </a:t>
            </a:r>
            <a:r>
              <a:rPr lang="en-US" sz="5400" i="1"/>
              <a:t>Bioi parallēloi</a:t>
            </a:r>
            <a:r>
              <a:rPr lang="en-US" sz="5400"/>
              <a: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1CC3D8-46A5-6AD7-6F53-E7B5FF9349ED}"/>
              </a:ext>
            </a:extLst>
          </p:cNvPr>
          <p:cNvSpPr>
            <a:spLocks noGrp="1"/>
          </p:cNvSpPr>
          <p:nvPr>
            <p:ph idx="1"/>
          </p:nvPr>
        </p:nvSpPr>
        <p:spPr>
          <a:xfrm>
            <a:off x="838200" y="1929384"/>
            <a:ext cx="10515600" cy="4251960"/>
          </a:xfrm>
        </p:spPr>
        <p:txBody>
          <a:bodyPr>
            <a:normAutofit/>
          </a:bodyPr>
          <a:lstStyle/>
          <a:p>
            <a:r>
              <a:rPr lang="en-GB" sz="2000" b="1" u="sng" dirty="0"/>
              <a:t>Origin of the Source</a:t>
            </a:r>
          </a:p>
          <a:p>
            <a:pPr>
              <a:buFont typeface="Arial" panose="020B0604020202020204" pitchFamily="34" charset="0"/>
              <a:buChar char="•"/>
            </a:pPr>
            <a:r>
              <a:rPr lang="en-GB" sz="2000" b="1" dirty="0"/>
              <a:t>Author</a:t>
            </a:r>
            <a:r>
              <a:rPr lang="en-GB" sz="2000" dirty="0"/>
              <a:t>: Plutarch, a Greek biographer and essayist.</a:t>
            </a:r>
          </a:p>
          <a:p>
            <a:pPr>
              <a:buFont typeface="Arial" panose="020B0604020202020204" pitchFamily="34" charset="0"/>
              <a:buChar char="•"/>
            </a:pPr>
            <a:r>
              <a:rPr lang="en-GB" sz="2000" b="1" dirty="0"/>
              <a:t>Date</a:t>
            </a:r>
            <a:r>
              <a:rPr lang="en-GB" sz="2000" dirty="0"/>
              <a:t>: Written in the late 1st century AD, around 75 AD.</a:t>
            </a:r>
          </a:p>
          <a:p>
            <a:pPr>
              <a:buFont typeface="Arial" panose="020B0604020202020204" pitchFamily="34" charset="0"/>
              <a:buChar char="•"/>
            </a:pPr>
            <a:r>
              <a:rPr lang="en-GB" sz="2000" b="1" dirty="0"/>
              <a:t>Place</a:t>
            </a:r>
            <a:r>
              <a:rPr lang="en-GB" sz="2000" dirty="0"/>
              <a:t>: Likely written in Chaeronea, Plutarch's hometown in Boeotia, Greece, though Plutarch also spent significant time in Rome.</a:t>
            </a:r>
          </a:p>
          <a:p>
            <a:r>
              <a:rPr lang="en-GB" sz="2000" b="1" u="sng" dirty="0"/>
              <a:t>Perspective of the Source</a:t>
            </a:r>
          </a:p>
          <a:p>
            <a:pPr>
              <a:buFont typeface="Arial" panose="020B0604020202020204" pitchFamily="34" charset="0"/>
              <a:buChar char="•"/>
            </a:pPr>
            <a:r>
              <a:rPr lang="en-GB" sz="2000" b="1" dirty="0"/>
              <a:t>Viewpoint</a:t>
            </a:r>
            <a:r>
              <a:rPr lang="en-GB" sz="2000" dirty="0"/>
              <a:t>: Plutarch wrote as a moralist and philosopher with a deep interest in character and ethics. His biographies were intended to provide moral lessons by comparing the lives of famous Greeks and Romans.</a:t>
            </a:r>
          </a:p>
          <a:p>
            <a:pPr>
              <a:buFont typeface="Arial" panose="020B0604020202020204" pitchFamily="34" charset="0"/>
              <a:buChar char="•"/>
            </a:pPr>
            <a:r>
              <a:rPr lang="en-GB" sz="2000" b="1" dirty="0"/>
              <a:t>Biases</a:t>
            </a:r>
            <a:r>
              <a:rPr lang="en-GB" sz="2000" dirty="0"/>
              <a:t>: Plutarch's admiration for classical Greek culture and his intent to highlight moral virtues and vices influenced his portrayal of Alexander. He often focused on character traits and personal anecdotes that illustrated moral lessons.</a:t>
            </a:r>
          </a:p>
          <a:p>
            <a:endParaRPr lang="en-US" sz="2000" dirty="0"/>
          </a:p>
        </p:txBody>
      </p:sp>
    </p:spTree>
    <p:extLst>
      <p:ext uri="{BB962C8B-B14F-4D97-AF65-F5344CB8AC3E}">
        <p14:creationId xmlns:p14="http://schemas.microsoft.com/office/powerpoint/2010/main" val="79230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46414-0642-46B5-D0A2-ECEF8C14A088}"/>
              </a:ext>
            </a:extLst>
          </p:cNvPr>
          <p:cNvSpPr>
            <a:spLocks noGrp="1"/>
          </p:cNvSpPr>
          <p:nvPr>
            <p:ph type="title"/>
          </p:nvPr>
        </p:nvSpPr>
        <p:spPr>
          <a:xfrm>
            <a:off x="838200" y="365125"/>
            <a:ext cx="10515600" cy="1325563"/>
          </a:xfrm>
        </p:spPr>
        <p:txBody>
          <a:bodyPr>
            <a:normAutofit/>
          </a:bodyPr>
          <a:lstStyle/>
          <a:p>
            <a:r>
              <a:rPr lang="en-US" sz="5400"/>
              <a:t>Plutarch’s </a:t>
            </a:r>
            <a:r>
              <a:rPr lang="en-US" sz="5400" i="1"/>
              <a:t>Bioi parallēloi</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ACBE04-5086-CF67-955C-83A9591CF981}"/>
              </a:ext>
            </a:extLst>
          </p:cNvPr>
          <p:cNvSpPr>
            <a:spLocks noGrp="1"/>
          </p:cNvSpPr>
          <p:nvPr>
            <p:ph idx="1"/>
          </p:nvPr>
        </p:nvSpPr>
        <p:spPr>
          <a:xfrm>
            <a:off x="838200" y="1929384"/>
            <a:ext cx="10515600" cy="4659440"/>
          </a:xfrm>
        </p:spPr>
        <p:txBody>
          <a:bodyPr>
            <a:normAutofit lnSpcReduction="10000"/>
          </a:bodyPr>
          <a:lstStyle/>
          <a:p>
            <a:r>
              <a:rPr lang="en-GB" sz="1600" b="1" u="sng" dirty="0"/>
              <a:t>Context of the Source</a:t>
            </a:r>
          </a:p>
          <a:p>
            <a:pPr>
              <a:buFont typeface="Arial" panose="020B0604020202020204" pitchFamily="34" charset="0"/>
              <a:buChar char="•"/>
            </a:pPr>
            <a:r>
              <a:rPr lang="en-GB" sz="1600" b="1" dirty="0"/>
              <a:t>Historical Context</a:t>
            </a:r>
            <a:r>
              <a:rPr lang="en-GB" sz="1600" dirty="0"/>
              <a:t>: Written during the Roman Empire, under the rule of Emperor Vespasian and his successors. This period was marked by relative stability and a renewed interest in classical Greek and Roman heritage.</a:t>
            </a:r>
          </a:p>
          <a:p>
            <a:pPr>
              <a:buFont typeface="Arial" panose="020B0604020202020204" pitchFamily="34" charset="0"/>
              <a:buChar char="•"/>
            </a:pPr>
            <a:r>
              <a:rPr lang="en-GB" sz="1600" b="1" dirty="0"/>
              <a:t>Cultural Context</a:t>
            </a:r>
            <a:r>
              <a:rPr lang="en-GB" sz="1600" dirty="0"/>
              <a:t>: The Roman Empire had a profound respect for Greek culture, and figures like Alexander the Great were seen as exemplars of leadership and military genius. Plutarch's work reflects this cultural admiration and the integration of Greek and Roman traditions.</a:t>
            </a:r>
          </a:p>
          <a:p>
            <a:r>
              <a:rPr lang="en-GB" sz="1600" b="1" u="sng" dirty="0"/>
              <a:t>Audience Intended for the Source</a:t>
            </a:r>
          </a:p>
          <a:p>
            <a:pPr>
              <a:buFont typeface="Arial" panose="020B0604020202020204" pitchFamily="34" charset="0"/>
              <a:buChar char="•"/>
            </a:pPr>
            <a:r>
              <a:rPr lang="en-GB" sz="1600" b="1" dirty="0"/>
              <a:t>Target Audience</a:t>
            </a:r>
            <a:r>
              <a:rPr lang="en-GB" sz="1600" dirty="0"/>
              <a:t>: Educated Greeks and Romans who were interested in history, philosophy, and moral instruction. His audience included scholars, statesmen, and individuals seeking ethical guidance.</a:t>
            </a:r>
          </a:p>
          <a:p>
            <a:pPr>
              <a:buFont typeface="Arial" panose="020B0604020202020204" pitchFamily="34" charset="0"/>
              <a:buChar char="•"/>
            </a:pPr>
            <a:r>
              <a:rPr lang="en-GB" sz="1600" b="1" dirty="0"/>
              <a:t>Influence on Content</a:t>
            </a:r>
            <a:r>
              <a:rPr lang="en-GB" sz="1600" dirty="0"/>
              <a:t>: Plutarch’s audience expected biographies that were not only informative but also provided moral and ethical insights. His focus on personal virtues and vices was intended to offer examples of conduct for his readers.</a:t>
            </a:r>
          </a:p>
          <a:p>
            <a:r>
              <a:rPr lang="en-GB" sz="1600" b="1" u="sng" dirty="0"/>
              <a:t>Motive of the Source</a:t>
            </a:r>
          </a:p>
          <a:p>
            <a:pPr>
              <a:buFont typeface="Arial" panose="020B0604020202020204" pitchFamily="34" charset="0"/>
              <a:buChar char="•"/>
            </a:pPr>
            <a:r>
              <a:rPr lang="en-GB" sz="1600" b="1" dirty="0"/>
              <a:t>Purpose</a:t>
            </a:r>
            <a:r>
              <a:rPr lang="en-GB" sz="1600" dirty="0"/>
              <a:t>: To provide moral instruction through the comparison of the lives of famous individuals from Greek and Roman history. Plutarch aimed to highlight the virtues and faults of these individuals to offer lessons in ethics and character.</a:t>
            </a:r>
          </a:p>
          <a:p>
            <a:pPr>
              <a:buFont typeface="Arial" panose="020B0604020202020204" pitchFamily="34" charset="0"/>
              <a:buChar char="•"/>
            </a:pPr>
            <a:r>
              <a:rPr lang="en-GB" sz="1600" b="1" dirty="0"/>
              <a:t>Goal</a:t>
            </a:r>
            <a:r>
              <a:rPr lang="en-GB" sz="1600" dirty="0"/>
              <a:t>: To educate and inspire his readers by presenting the lives of great men in a way that emphasized their moral and ethical dimensions. Plutarch's portrayal of Alexander the Great aimed to showcase his virtues, such as bravery and leadership, as well as his flaws, providing a balanced view that served as a moral example.</a:t>
            </a:r>
          </a:p>
        </p:txBody>
      </p:sp>
    </p:spTree>
    <p:extLst>
      <p:ext uri="{BB962C8B-B14F-4D97-AF65-F5344CB8AC3E}">
        <p14:creationId xmlns:p14="http://schemas.microsoft.com/office/powerpoint/2010/main" val="139131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E738A-D00C-993A-0FEE-96738CA7C78E}"/>
              </a:ext>
            </a:extLst>
          </p:cNvPr>
          <p:cNvSpPr>
            <a:spLocks noGrp="1"/>
          </p:cNvSpPr>
          <p:nvPr>
            <p:ph type="title"/>
          </p:nvPr>
        </p:nvSpPr>
        <p:spPr>
          <a:xfrm>
            <a:off x="841248" y="548640"/>
            <a:ext cx="3600860" cy="5431536"/>
          </a:xfrm>
        </p:spPr>
        <p:txBody>
          <a:bodyPr>
            <a:normAutofit/>
          </a:bodyPr>
          <a:lstStyle/>
          <a:p>
            <a:r>
              <a:rPr lang="en-US" sz="5400"/>
              <a:t>Source Evaluation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5F6181-806B-403F-C245-1BC7EE046F97}"/>
              </a:ext>
            </a:extLst>
          </p:cNvPr>
          <p:cNvSpPr>
            <a:spLocks noGrp="1"/>
          </p:cNvSpPr>
          <p:nvPr>
            <p:ph idx="1"/>
          </p:nvPr>
        </p:nvSpPr>
        <p:spPr>
          <a:xfrm>
            <a:off x="5126418" y="552091"/>
            <a:ext cx="6224335" cy="5431536"/>
          </a:xfrm>
        </p:spPr>
        <p:txBody>
          <a:bodyPr anchor="ctr">
            <a:normAutofit/>
          </a:bodyPr>
          <a:lstStyle/>
          <a:p>
            <a:r>
              <a:rPr lang="en-US" sz="2200" dirty="0"/>
              <a:t>The document provides three accounts of Alexander’s visit to the oracle of Zeus-Ammon (also known as Amun in earlier Egyptian culture) at </a:t>
            </a:r>
            <a:r>
              <a:rPr lang="en-US" sz="2200" dirty="0" err="1"/>
              <a:t>Siwa</a:t>
            </a:r>
            <a:r>
              <a:rPr lang="en-US" sz="2200" dirty="0"/>
              <a:t>, during the winter of 332/331 BCE.</a:t>
            </a:r>
          </a:p>
          <a:p>
            <a:r>
              <a:rPr lang="en-US" sz="2200" dirty="0"/>
              <a:t>Using the OPCAMs for each of these three sources, compare these accounts and evaluate them for reliability and usefulness</a:t>
            </a:r>
          </a:p>
          <a:p>
            <a:r>
              <a:rPr lang="en-US" sz="2200" dirty="0"/>
              <a:t>Using these evaluations, answer the key inquiry question “What can we learn about Alexander from his time in Egypt?”</a:t>
            </a:r>
          </a:p>
        </p:txBody>
      </p:sp>
    </p:spTree>
    <p:extLst>
      <p:ext uri="{BB962C8B-B14F-4D97-AF65-F5344CB8AC3E}">
        <p14:creationId xmlns:p14="http://schemas.microsoft.com/office/powerpoint/2010/main" val="2141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A5353FD-F309-A421-F323-5B59FF08FD25}"/>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Arrian of Nicomedia</a:t>
            </a:r>
          </a:p>
        </p:txBody>
      </p:sp>
      <p:sp>
        <p:nvSpPr>
          <p:cNvPr id="7" name="Text Placeholder 6">
            <a:extLst>
              <a:ext uri="{FF2B5EF4-FFF2-40B4-BE49-F238E27FC236}">
                <a16:creationId xmlns:a16="http://schemas.microsoft.com/office/drawing/2014/main" id="{816E2FDA-F0F0-02AF-5070-E75E3A419B0D}"/>
              </a:ext>
            </a:extLst>
          </p:cNvPr>
          <p:cNvSpPr>
            <a:spLocks noGrp="1"/>
          </p:cNvSpPr>
          <p:nvPr>
            <p:ph type="body" idx="1"/>
          </p:nvPr>
        </p:nvSpPr>
        <p:spPr>
          <a:xfrm>
            <a:off x="890339" y="4636008"/>
            <a:ext cx="3734014" cy="1572768"/>
          </a:xfrm>
        </p:spPr>
        <p:txBody>
          <a:bodyPr vert="horz" lIns="91440" tIns="45720" rIns="91440" bIns="45720" rtlCol="0">
            <a:normAutofit/>
          </a:bodyPr>
          <a:lstStyle/>
          <a:p>
            <a:r>
              <a:rPr lang="en-US">
                <a:solidFill>
                  <a:schemeClr val="tx1"/>
                </a:solidFill>
              </a:rPr>
              <a:t>86 AD – 160 AD</a:t>
            </a:r>
          </a:p>
        </p:txBody>
      </p:sp>
      <p:sp>
        <p:nvSpPr>
          <p:cNvPr id="308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rrian - Livius">
            <a:extLst>
              <a:ext uri="{FF2B5EF4-FFF2-40B4-BE49-F238E27FC236}">
                <a16:creationId xmlns:a16="http://schemas.microsoft.com/office/drawing/2014/main" id="{C4103E8E-CC37-6443-29D4-7CB43FC2BA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98" b="1917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43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35DBE-0415-4F63-3C5E-AEF871E94234}"/>
              </a:ext>
            </a:extLst>
          </p:cNvPr>
          <p:cNvSpPr>
            <a:spLocks noGrp="1"/>
          </p:cNvSpPr>
          <p:nvPr>
            <p:ph type="title"/>
          </p:nvPr>
        </p:nvSpPr>
        <p:spPr>
          <a:xfrm>
            <a:off x="572493" y="238539"/>
            <a:ext cx="11018520" cy="1434415"/>
          </a:xfrm>
        </p:spPr>
        <p:txBody>
          <a:bodyPr anchor="b">
            <a:normAutofit/>
          </a:bodyPr>
          <a:lstStyle/>
          <a:p>
            <a:r>
              <a:rPr lang="en-US" sz="5400"/>
              <a:t>Arrian of Nicomedia</a:t>
            </a:r>
          </a:p>
        </p:txBody>
      </p:sp>
      <p:sp>
        <p:nvSpPr>
          <p:cNvPr id="206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447499-58C1-8FC2-8531-4C59A62217E8}"/>
              </a:ext>
            </a:extLst>
          </p:cNvPr>
          <p:cNvSpPr>
            <a:spLocks noGrp="1"/>
          </p:cNvSpPr>
          <p:nvPr>
            <p:ph idx="1"/>
          </p:nvPr>
        </p:nvSpPr>
        <p:spPr>
          <a:xfrm>
            <a:off x="572493" y="2071316"/>
            <a:ext cx="6713552" cy="4119172"/>
          </a:xfrm>
        </p:spPr>
        <p:txBody>
          <a:bodyPr anchor="t">
            <a:normAutofit/>
          </a:bodyPr>
          <a:lstStyle/>
          <a:p>
            <a:r>
              <a:rPr lang="en-US" sz="1700" dirty="0"/>
              <a:t>Greek historian and senator of the Roman empire, author of several historical studies. His best-known work is the Anabasis, which deals with Alexander the Great.</a:t>
            </a:r>
          </a:p>
          <a:p>
            <a:r>
              <a:rPr lang="en-US" sz="1700" dirty="0"/>
              <a:t>Despite his dazzling career in the Roman government, Arrian found time to write many books, which are generally modelled on the publications of the Athenian author Xenophon (c.430-c.354).</a:t>
            </a:r>
          </a:p>
          <a:p>
            <a:r>
              <a:rPr lang="en-US" sz="1700" dirty="0"/>
              <a:t>Arrian's Anabasis ("journey up-country") is our most important source on the reign of Alexander. The reason is that Arrian ignored </a:t>
            </a:r>
            <a:r>
              <a:rPr lang="en-US" sz="1700" dirty="0" err="1"/>
              <a:t>Cleitarchus</a:t>
            </a:r>
            <a:r>
              <a:rPr lang="en-US" sz="1700" dirty="0"/>
              <a:t>' immensely popular History of Alexander and used other, better sources. </a:t>
            </a:r>
          </a:p>
          <a:p>
            <a:pPr lvl="1"/>
            <a:r>
              <a:rPr lang="en-US" sz="1700" i="1" dirty="0"/>
              <a:t>It seems to me that Ptolemy and </a:t>
            </a:r>
            <a:r>
              <a:rPr lang="en-US" sz="1700" i="1" dirty="0" err="1"/>
              <a:t>Aristobulus</a:t>
            </a:r>
            <a:r>
              <a:rPr lang="en-US" sz="1700" i="1" dirty="0"/>
              <a:t> are the most trustworthy writers on Alexander's conquests, because the latter shared Alexander's campaigns, and the former -Ptolemy- in addition to this advantage, was himself a king, and it is more disgraceful for a king to tell lies than for anybody else.</a:t>
            </a:r>
          </a:p>
          <a:p>
            <a:endParaRPr lang="en-US" sz="1700" dirty="0"/>
          </a:p>
        </p:txBody>
      </p:sp>
      <p:pic>
        <p:nvPicPr>
          <p:cNvPr id="2050" name="Picture 2" descr="Arrian - Wikipedia">
            <a:extLst>
              <a:ext uri="{FF2B5EF4-FFF2-40B4-BE49-F238E27FC236}">
                <a16:creationId xmlns:a16="http://schemas.microsoft.com/office/drawing/2014/main" id="{070ABCE5-F5D8-3D67-38C0-2750845D64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15" b="20619"/>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20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5E0E8-3321-A5FA-8A87-3D818D62A6E4}"/>
              </a:ext>
            </a:extLst>
          </p:cNvPr>
          <p:cNvSpPr>
            <a:spLocks noGrp="1"/>
          </p:cNvSpPr>
          <p:nvPr>
            <p:ph type="title"/>
          </p:nvPr>
        </p:nvSpPr>
        <p:spPr>
          <a:xfrm>
            <a:off x="838200" y="365125"/>
            <a:ext cx="10515600" cy="1325563"/>
          </a:xfrm>
        </p:spPr>
        <p:txBody>
          <a:bodyPr>
            <a:normAutofit/>
          </a:bodyPr>
          <a:lstStyle/>
          <a:p>
            <a:r>
              <a:rPr lang="en-US" sz="5400" dirty="0"/>
              <a:t>Arrian’s </a:t>
            </a:r>
            <a:r>
              <a:rPr lang="en-US" sz="5400" i="1" dirty="0"/>
              <a:t>Anabasis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6F9C04-AA2A-0828-FDDA-CDFE4CC0E387}"/>
              </a:ext>
            </a:extLst>
          </p:cNvPr>
          <p:cNvSpPr>
            <a:spLocks noGrp="1"/>
          </p:cNvSpPr>
          <p:nvPr>
            <p:ph idx="1"/>
          </p:nvPr>
        </p:nvSpPr>
        <p:spPr>
          <a:xfrm>
            <a:off x="838200" y="1929384"/>
            <a:ext cx="10515600" cy="4251960"/>
          </a:xfrm>
        </p:spPr>
        <p:txBody>
          <a:bodyPr>
            <a:normAutofit/>
          </a:bodyPr>
          <a:lstStyle/>
          <a:p>
            <a:r>
              <a:rPr lang="en-GB" sz="1900" b="1" u="sng" dirty="0"/>
              <a:t>Origin of the Source</a:t>
            </a:r>
          </a:p>
          <a:p>
            <a:pPr>
              <a:buFont typeface="Arial" panose="020B0604020202020204" pitchFamily="34" charset="0"/>
              <a:buChar char="•"/>
            </a:pPr>
            <a:r>
              <a:rPr lang="en-GB" sz="1900" b="1" dirty="0"/>
              <a:t>Author</a:t>
            </a:r>
            <a:r>
              <a:rPr lang="en-GB" sz="1900" dirty="0"/>
              <a:t>: Arrian of Nicomedia, a Greek historian, public servant, military commander, and philosopher of the Roman period.</a:t>
            </a:r>
          </a:p>
          <a:p>
            <a:pPr>
              <a:buFont typeface="Arial" panose="020B0604020202020204" pitchFamily="34" charset="0"/>
              <a:buChar char="•"/>
            </a:pPr>
            <a:r>
              <a:rPr lang="en-GB" sz="1900" b="1" dirty="0"/>
              <a:t>Date</a:t>
            </a:r>
            <a:r>
              <a:rPr lang="en-GB" sz="1900" dirty="0"/>
              <a:t>: Written in the 2nd century AD, around 130-140 AD.</a:t>
            </a:r>
          </a:p>
          <a:p>
            <a:pPr>
              <a:buFont typeface="Arial" panose="020B0604020202020204" pitchFamily="34" charset="0"/>
              <a:buChar char="•"/>
            </a:pPr>
            <a:r>
              <a:rPr lang="en-GB" sz="1900" b="1" dirty="0"/>
              <a:t>Place</a:t>
            </a:r>
            <a:r>
              <a:rPr lang="en-GB" sz="1900" dirty="0"/>
              <a:t>: Likely composed in Nicomedia or possibly in Rome, where Arrian spent much of his later life.</a:t>
            </a:r>
          </a:p>
          <a:p>
            <a:r>
              <a:rPr lang="en-GB" sz="1900" b="1" u="sng" dirty="0"/>
              <a:t>Perspective of the Source</a:t>
            </a:r>
          </a:p>
          <a:p>
            <a:pPr>
              <a:buFont typeface="Arial" panose="020B0604020202020204" pitchFamily="34" charset="0"/>
              <a:buChar char="•"/>
            </a:pPr>
            <a:r>
              <a:rPr lang="en-GB" sz="1900" b="1" dirty="0"/>
              <a:t>Viewpoint</a:t>
            </a:r>
            <a:r>
              <a:rPr lang="en-GB" sz="1900" dirty="0"/>
              <a:t>: Arrian wrote from the perspective of a Greek living under Roman rule, with a strong admiration for Alexander the Great. His background as a military commander also influenced his detailed military descriptions and strategic analysis.</a:t>
            </a:r>
          </a:p>
          <a:p>
            <a:pPr>
              <a:buFont typeface="Arial" panose="020B0604020202020204" pitchFamily="34" charset="0"/>
              <a:buChar char="•"/>
            </a:pPr>
            <a:r>
              <a:rPr lang="en-GB" sz="1900" b="1" dirty="0"/>
              <a:t>Biases</a:t>
            </a:r>
            <a:r>
              <a:rPr lang="en-GB" sz="1900" dirty="0"/>
              <a:t>: Arrian’s work shows a clear admiration for Alexander the Great, potentially leading to a more </a:t>
            </a:r>
            <a:r>
              <a:rPr lang="en-GB" sz="1900" dirty="0" err="1"/>
              <a:t>favorable</a:t>
            </a:r>
            <a:r>
              <a:rPr lang="en-GB" sz="1900" dirty="0"/>
              <a:t> portrayal of Alexander’s actions and character. He aimed to present Alexander as an exemplary leader and conqueror.</a:t>
            </a:r>
          </a:p>
          <a:p>
            <a:endParaRPr lang="en-US" sz="1900" dirty="0"/>
          </a:p>
        </p:txBody>
      </p:sp>
    </p:spTree>
    <p:extLst>
      <p:ext uri="{BB962C8B-B14F-4D97-AF65-F5344CB8AC3E}">
        <p14:creationId xmlns:p14="http://schemas.microsoft.com/office/powerpoint/2010/main" val="263724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FE765-B9EF-E185-84D6-C417AF9B86C6}"/>
              </a:ext>
            </a:extLst>
          </p:cNvPr>
          <p:cNvSpPr>
            <a:spLocks noGrp="1"/>
          </p:cNvSpPr>
          <p:nvPr>
            <p:ph type="title"/>
          </p:nvPr>
        </p:nvSpPr>
        <p:spPr>
          <a:xfrm>
            <a:off x="838200" y="365125"/>
            <a:ext cx="10515600" cy="1325563"/>
          </a:xfrm>
        </p:spPr>
        <p:txBody>
          <a:bodyPr>
            <a:normAutofit/>
          </a:bodyPr>
          <a:lstStyle/>
          <a:p>
            <a:r>
              <a:rPr lang="en-US" sz="5400" dirty="0"/>
              <a:t>Arrian’s </a:t>
            </a:r>
            <a:r>
              <a:rPr lang="en-US" sz="5400" i="1" dirty="0"/>
              <a:t>Anabasis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E389A8-472A-B08D-0374-CAA77E8AE017}"/>
              </a:ext>
            </a:extLst>
          </p:cNvPr>
          <p:cNvSpPr>
            <a:spLocks noGrp="1"/>
          </p:cNvSpPr>
          <p:nvPr>
            <p:ph idx="1"/>
          </p:nvPr>
        </p:nvSpPr>
        <p:spPr>
          <a:xfrm>
            <a:off x="838200" y="1929384"/>
            <a:ext cx="10515600" cy="4251960"/>
          </a:xfrm>
        </p:spPr>
        <p:txBody>
          <a:bodyPr>
            <a:normAutofit/>
          </a:bodyPr>
          <a:lstStyle/>
          <a:p>
            <a:r>
              <a:rPr lang="en-GB" sz="1500" b="1" u="sng" dirty="0"/>
              <a:t>Context of the Source</a:t>
            </a:r>
          </a:p>
          <a:p>
            <a:pPr>
              <a:buFont typeface="Arial" panose="020B0604020202020204" pitchFamily="34" charset="0"/>
              <a:buChar char="•"/>
            </a:pPr>
            <a:r>
              <a:rPr lang="en-GB" sz="1500" b="1" dirty="0"/>
              <a:t>Historical Context</a:t>
            </a:r>
            <a:r>
              <a:rPr lang="en-GB" sz="1500" dirty="0"/>
              <a:t>: Written during the Roman Empire’s height, long after Alexander’s conquests (4th century BC). The Roman Empire admired Greek culture and often looked back at Alexander’s achievements with great respect.</a:t>
            </a:r>
          </a:p>
          <a:p>
            <a:pPr>
              <a:buFont typeface="Arial" panose="020B0604020202020204" pitchFamily="34" charset="0"/>
              <a:buChar char="•"/>
            </a:pPr>
            <a:r>
              <a:rPr lang="en-GB" sz="1500" b="1" dirty="0"/>
              <a:t>Cultural Context</a:t>
            </a:r>
            <a:r>
              <a:rPr lang="en-GB" sz="1500" dirty="0"/>
              <a:t>: The period was marked by a resurgence of interest in Hellenistic history and culture. Roman leaders often saw themselves as heirs to Alexander’s legacy, which may have influenced Arrian’s portrayal.</a:t>
            </a:r>
          </a:p>
          <a:p>
            <a:r>
              <a:rPr lang="en-GB" sz="1500" b="1" u="sng" dirty="0"/>
              <a:t>Audience Intended for the Source</a:t>
            </a:r>
          </a:p>
          <a:p>
            <a:pPr>
              <a:buFont typeface="Arial" panose="020B0604020202020204" pitchFamily="34" charset="0"/>
              <a:buChar char="•"/>
            </a:pPr>
            <a:r>
              <a:rPr lang="en-GB" sz="1500" b="1" dirty="0"/>
              <a:t>Target Audience</a:t>
            </a:r>
            <a:r>
              <a:rPr lang="en-GB" sz="1500" dirty="0"/>
              <a:t>: Likely educated Romans and Greeks who were interested in history, particularly military history and leadership. Arrian wrote for an audience that respected classical antiquity and was familiar with its heroes.</a:t>
            </a:r>
          </a:p>
          <a:p>
            <a:pPr>
              <a:buFont typeface="Arial" panose="020B0604020202020204" pitchFamily="34" charset="0"/>
              <a:buChar char="•"/>
            </a:pPr>
            <a:r>
              <a:rPr lang="en-GB" sz="1500" b="1" dirty="0"/>
              <a:t>Influence on Content</a:t>
            </a:r>
            <a:r>
              <a:rPr lang="en-GB" sz="1500" dirty="0"/>
              <a:t>: Arrian’s audience would have expected a detailed, respectful account of Alexander’s campaigns, emphasizing military strategy, leadership, and heroism. This influenced the thoroughness and tone of his writing.</a:t>
            </a:r>
          </a:p>
          <a:p>
            <a:r>
              <a:rPr lang="en-GB" sz="1500" b="1" u="sng" dirty="0"/>
              <a:t>Motive of the Source</a:t>
            </a:r>
          </a:p>
          <a:p>
            <a:pPr>
              <a:buFont typeface="Arial" panose="020B0604020202020204" pitchFamily="34" charset="0"/>
              <a:buChar char="•"/>
            </a:pPr>
            <a:r>
              <a:rPr lang="en-GB" sz="1500" b="1" dirty="0"/>
              <a:t>Purpose</a:t>
            </a:r>
            <a:r>
              <a:rPr lang="en-GB" sz="1500" dirty="0"/>
              <a:t>: To provide a comprehensive and accurate account of Alexander the Great’s military campaigns. Arrian intended to correct the inaccuracies and exaggerations of previous histories.</a:t>
            </a:r>
          </a:p>
          <a:p>
            <a:pPr>
              <a:buFont typeface="Arial" panose="020B0604020202020204" pitchFamily="34" charset="0"/>
              <a:buChar char="•"/>
            </a:pPr>
            <a:r>
              <a:rPr lang="en-GB" sz="1500" b="1" dirty="0"/>
              <a:t>Goal</a:t>
            </a:r>
            <a:r>
              <a:rPr lang="en-GB" sz="1500" dirty="0"/>
              <a:t>: Arrian aimed to offer an authoritative history that highlighted Alexander’s military genius and leadership qualities. He sought to preserve Alexander’s legacy and provide a model of leadership for future generations.</a:t>
            </a:r>
          </a:p>
        </p:txBody>
      </p:sp>
    </p:spTree>
    <p:extLst>
      <p:ext uri="{BB962C8B-B14F-4D97-AF65-F5344CB8AC3E}">
        <p14:creationId xmlns:p14="http://schemas.microsoft.com/office/powerpoint/2010/main" val="144843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387032C-FA4D-B69B-F180-6DE4337378D1}"/>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400"/>
              <a:t>Diodorus Siculus</a:t>
            </a:r>
          </a:p>
        </p:txBody>
      </p:sp>
      <p:sp>
        <p:nvSpPr>
          <p:cNvPr id="5" name="Text Placeholder 4">
            <a:extLst>
              <a:ext uri="{FF2B5EF4-FFF2-40B4-BE49-F238E27FC236}">
                <a16:creationId xmlns:a16="http://schemas.microsoft.com/office/drawing/2014/main" id="{5C39B63C-8172-5B22-ECB3-157D8833C90E}"/>
              </a:ext>
            </a:extLst>
          </p:cNvPr>
          <p:cNvSpPr>
            <a:spLocks noGrp="1"/>
          </p:cNvSpPr>
          <p:nvPr>
            <p:ph type="body" idx="1"/>
          </p:nvPr>
        </p:nvSpPr>
        <p:spPr>
          <a:xfrm>
            <a:off x="643467" y="5277684"/>
            <a:ext cx="4620584" cy="775494"/>
          </a:xfrm>
        </p:spPr>
        <p:txBody>
          <a:bodyPr vert="horz" lIns="91440" tIns="45720" rIns="91440" bIns="45720" rtlCol="0">
            <a:normAutofit/>
          </a:bodyPr>
          <a:lstStyle/>
          <a:p>
            <a:r>
              <a:rPr lang="en-US">
                <a:solidFill>
                  <a:schemeClr val="tx1"/>
                </a:solidFill>
              </a:rPr>
              <a:t>1</a:t>
            </a:r>
            <a:r>
              <a:rPr lang="en-US" baseline="30000">
                <a:solidFill>
                  <a:schemeClr val="tx1"/>
                </a:solidFill>
              </a:rPr>
              <a:t>st</a:t>
            </a:r>
            <a:r>
              <a:rPr lang="en-US">
                <a:solidFill>
                  <a:schemeClr val="tx1"/>
                </a:solidFill>
              </a:rPr>
              <a:t> Century BCE</a:t>
            </a:r>
          </a:p>
        </p:txBody>
      </p:sp>
      <p:pic>
        <p:nvPicPr>
          <p:cNvPr id="1026" name="Picture 2" descr="Diodorus - Livius">
            <a:extLst>
              <a:ext uri="{FF2B5EF4-FFF2-40B4-BE49-F238E27FC236}">
                <a16:creationId xmlns:a16="http://schemas.microsoft.com/office/drawing/2014/main" id="{C4CDDFE6-A934-9D57-6842-F6E876551A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02" r="-1" b="13675"/>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4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8A1C-9EEC-9F8C-66F6-7A123E0B9EB9}"/>
              </a:ext>
            </a:extLst>
          </p:cNvPr>
          <p:cNvSpPr>
            <a:spLocks noGrp="1"/>
          </p:cNvSpPr>
          <p:nvPr>
            <p:ph type="title"/>
          </p:nvPr>
        </p:nvSpPr>
        <p:spPr>
          <a:xfrm>
            <a:off x="876692" y="741391"/>
            <a:ext cx="5479719" cy="600521"/>
          </a:xfrm>
        </p:spPr>
        <p:txBody>
          <a:bodyPr anchor="b">
            <a:normAutofit/>
          </a:bodyPr>
          <a:lstStyle/>
          <a:p>
            <a:r>
              <a:rPr lang="en-AU" sz="3200" dirty="0" err="1"/>
              <a:t>Diodorus</a:t>
            </a:r>
            <a:r>
              <a:rPr lang="en-AU" sz="3200" dirty="0"/>
              <a:t> Siculus</a:t>
            </a:r>
          </a:p>
        </p:txBody>
      </p:sp>
      <p:sp>
        <p:nvSpPr>
          <p:cNvPr id="3" name="Content Placeholder 2">
            <a:extLst>
              <a:ext uri="{FF2B5EF4-FFF2-40B4-BE49-F238E27FC236}">
                <a16:creationId xmlns:a16="http://schemas.microsoft.com/office/drawing/2014/main" id="{FB26B74C-E87F-D93E-07C7-AEF5CB6AADD7}"/>
              </a:ext>
            </a:extLst>
          </p:cNvPr>
          <p:cNvSpPr>
            <a:spLocks noGrp="1"/>
          </p:cNvSpPr>
          <p:nvPr>
            <p:ph idx="1"/>
          </p:nvPr>
        </p:nvSpPr>
        <p:spPr>
          <a:xfrm>
            <a:off x="876692" y="1531917"/>
            <a:ext cx="5479719" cy="4738254"/>
          </a:xfrm>
        </p:spPr>
        <p:txBody>
          <a:bodyPr anchor="t">
            <a:normAutofit fontScale="92500" lnSpcReduction="20000"/>
          </a:bodyPr>
          <a:lstStyle/>
          <a:p>
            <a:r>
              <a:rPr lang="en-AU" sz="2000" kern="100" dirty="0" err="1">
                <a:effectLst/>
                <a:latin typeface="Calibri" panose="020F0502020204030204" pitchFamily="34" charset="0"/>
                <a:ea typeface="Calibri" panose="020F0502020204030204" pitchFamily="34" charset="0"/>
                <a:cs typeface="Times New Roman" panose="02020603050405020304" pitchFamily="18" charset="0"/>
              </a:rPr>
              <a:t>Diodorus</a:t>
            </a:r>
            <a:r>
              <a:rPr lang="en-AU" sz="2000" kern="100" dirty="0">
                <a:effectLst/>
                <a:latin typeface="Calibri" panose="020F0502020204030204" pitchFamily="34" charset="0"/>
                <a:ea typeface="Calibri" panose="020F0502020204030204" pitchFamily="34" charset="0"/>
                <a:cs typeface="Times New Roman" panose="02020603050405020304" pitchFamily="18" charset="0"/>
              </a:rPr>
              <a:t> Siculus, or </a:t>
            </a:r>
            <a:r>
              <a:rPr lang="en-AU" sz="2000" kern="100" dirty="0" err="1">
                <a:effectLst/>
                <a:latin typeface="Calibri" panose="020F0502020204030204" pitchFamily="34" charset="0"/>
                <a:ea typeface="Calibri" panose="020F0502020204030204" pitchFamily="34" charset="0"/>
                <a:cs typeface="Times New Roman" panose="02020603050405020304" pitchFamily="18" charset="0"/>
              </a:rPr>
              <a:t>Diodorus</a:t>
            </a:r>
            <a:r>
              <a:rPr lang="en-AU" sz="2000" kern="100" dirty="0">
                <a:effectLst/>
                <a:latin typeface="Calibri" panose="020F0502020204030204" pitchFamily="34" charset="0"/>
                <a:ea typeface="Calibri" panose="020F0502020204030204" pitchFamily="34" charset="0"/>
                <a:cs typeface="Times New Roman" panose="02020603050405020304" pitchFamily="18" charset="0"/>
              </a:rPr>
              <a:t> of Sicily, was an ancient Greek historian. He is known for writing the monumental universal history (or a history of everything) </a:t>
            </a:r>
            <a:r>
              <a:rPr lang="en-AU" sz="2000" i="1" kern="100" dirty="0">
                <a:effectLst/>
                <a:latin typeface="Calibri" panose="020F0502020204030204" pitchFamily="34" charset="0"/>
                <a:ea typeface="Calibri" panose="020F0502020204030204" pitchFamily="34" charset="0"/>
                <a:cs typeface="Times New Roman" panose="02020603050405020304" pitchFamily="18" charset="0"/>
              </a:rPr>
              <a:t>Bibliotheca </a:t>
            </a:r>
            <a:r>
              <a:rPr lang="en-AU" sz="2000" i="1" kern="100" dirty="0" err="1">
                <a:effectLst/>
                <a:latin typeface="Calibri" panose="020F0502020204030204" pitchFamily="34" charset="0"/>
                <a:ea typeface="Calibri" panose="020F0502020204030204" pitchFamily="34" charset="0"/>
                <a:cs typeface="Times New Roman" panose="02020603050405020304" pitchFamily="18" charset="0"/>
              </a:rPr>
              <a:t>historica</a:t>
            </a:r>
            <a:r>
              <a:rPr lang="en-AU" sz="2000" kern="100" dirty="0">
                <a:effectLst/>
                <a:latin typeface="Calibri" panose="020F0502020204030204" pitchFamily="34" charset="0"/>
                <a:ea typeface="Calibri" panose="020F0502020204030204" pitchFamily="34" charset="0"/>
                <a:cs typeface="Times New Roman" panose="02020603050405020304" pitchFamily="18" charset="0"/>
              </a:rPr>
              <a:t>, in forty books, fifteen of which survive intact, between 60 and 30 BC.</a:t>
            </a:r>
          </a:p>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first six books treated the mythic history of the non-Hellenic and Hellenic tribes to the destruction of Troy and are geographical in theme, and describe the history and culture of Ancient Egypt (book I), of Mesopotamia, India, Scythia, and Arabia (II), of North Africa (III), and of Greece and Europe (IV–VI).</a:t>
            </a:r>
          </a:p>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 the next section (books VII–XVII), he recounts the history of the world from the Trojan War down to the death of Alexander the Great. The last section (books XVII to the end) concerns the historical events from the successors of Alexander down to either 60 BC or the beginning of Julius Caesar's Gallic Wars. </a:t>
            </a:r>
            <a:endParaRPr lang="en-AU"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1400" dirty="0"/>
          </a:p>
        </p:txBody>
      </p:sp>
      <p:pic>
        <p:nvPicPr>
          <p:cNvPr id="1030" name="Picture 6" descr="Diodorus Siculus - World History Encyclopedia">
            <a:extLst>
              <a:ext uri="{FF2B5EF4-FFF2-40B4-BE49-F238E27FC236}">
                <a16:creationId xmlns:a16="http://schemas.microsoft.com/office/drawing/2014/main" id="{0AB1EC26-9959-7D9C-AC3D-6A1685D5D2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4642"/>
          <a:stretch/>
        </p:blipFill>
        <p:spPr bwMode="auto">
          <a:xfrm>
            <a:off x="7270812" y="10"/>
            <a:ext cx="4921187"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36" name="Rectangle 1035">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09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C5FA9-80DB-B7F8-219E-905EDB738FC9}"/>
              </a:ext>
            </a:extLst>
          </p:cNvPr>
          <p:cNvSpPr>
            <a:spLocks noGrp="1"/>
          </p:cNvSpPr>
          <p:nvPr>
            <p:ph type="title"/>
          </p:nvPr>
        </p:nvSpPr>
        <p:spPr>
          <a:xfrm>
            <a:off x="838200" y="365125"/>
            <a:ext cx="10515600" cy="1325563"/>
          </a:xfrm>
        </p:spPr>
        <p:txBody>
          <a:bodyPr>
            <a:normAutofit/>
          </a:bodyPr>
          <a:lstStyle/>
          <a:p>
            <a:r>
              <a:rPr lang="en-US" sz="4600" dirty="0" err="1"/>
              <a:t>Diodorus</a:t>
            </a:r>
            <a:r>
              <a:rPr lang="en-US" sz="4600" dirty="0"/>
              <a:t> of Siculus’s </a:t>
            </a:r>
            <a:r>
              <a:rPr lang="en-US" sz="4600" i="1" dirty="0" err="1"/>
              <a:t>Bilbiotheca</a:t>
            </a:r>
            <a:r>
              <a:rPr lang="en-US" sz="4600" i="1" dirty="0"/>
              <a:t> </a:t>
            </a:r>
            <a:r>
              <a:rPr lang="en-US" sz="4600" i="1" dirty="0" err="1"/>
              <a:t>Historica</a:t>
            </a:r>
            <a:r>
              <a:rPr lang="en-US" sz="4600" i="1" dirty="0"/>
              <a: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AA866E-E46F-0C59-2D09-C3216A40DC81}"/>
              </a:ext>
            </a:extLst>
          </p:cNvPr>
          <p:cNvSpPr>
            <a:spLocks noGrp="1"/>
          </p:cNvSpPr>
          <p:nvPr>
            <p:ph idx="1"/>
          </p:nvPr>
        </p:nvSpPr>
        <p:spPr>
          <a:xfrm>
            <a:off x="838200" y="1929384"/>
            <a:ext cx="10515600" cy="4251960"/>
          </a:xfrm>
        </p:spPr>
        <p:txBody>
          <a:bodyPr>
            <a:normAutofit/>
          </a:bodyPr>
          <a:lstStyle/>
          <a:p>
            <a:r>
              <a:rPr lang="en-GB" sz="2000" b="1" u="sng" dirty="0"/>
              <a:t>Origin of the Source</a:t>
            </a:r>
          </a:p>
          <a:p>
            <a:pPr>
              <a:buFont typeface="Arial" panose="020B0604020202020204" pitchFamily="34" charset="0"/>
              <a:buChar char="•"/>
            </a:pPr>
            <a:r>
              <a:rPr lang="en-GB" sz="2000" b="1" dirty="0"/>
              <a:t>Author</a:t>
            </a:r>
            <a:r>
              <a:rPr lang="en-GB" sz="2000" dirty="0"/>
              <a:t>: </a:t>
            </a:r>
            <a:r>
              <a:rPr lang="en-GB" sz="2000" dirty="0" err="1"/>
              <a:t>Diodorus</a:t>
            </a:r>
            <a:r>
              <a:rPr lang="en-GB" sz="2000" dirty="0"/>
              <a:t> Siculus, a Greek historian from </a:t>
            </a:r>
            <a:r>
              <a:rPr lang="en-GB" sz="2000" dirty="0" err="1"/>
              <a:t>Agyrium</a:t>
            </a:r>
            <a:r>
              <a:rPr lang="en-GB" sz="2000" dirty="0"/>
              <a:t> in Sicily.</a:t>
            </a:r>
          </a:p>
          <a:p>
            <a:pPr>
              <a:buFont typeface="Arial" panose="020B0604020202020204" pitchFamily="34" charset="0"/>
              <a:buChar char="•"/>
            </a:pPr>
            <a:r>
              <a:rPr lang="en-GB" sz="2000" b="1" dirty="0"/>
              <a:t>Date</a:t>
            </a:r>
            <a:r>
              <a:rPr lang="en-GB" sz="2000" dirty="0"/>
              <a:t>: The </a:t>
            </a:r>
            <a:r>
              <a:rPr lang="en-GB" sz="2000" i="1" dirty="0"/>
              <a:t>Bibliotheca </a:t>
            </a:r>
            <a:r>
              <a:rPr lang="en-GB" sz="2000" i="1" dirty="0" err="1"/>
              <a:t>Historica</a:t>
            </a:r>
            <a:r>
              <a:rPr lang="en-GB" sz="2000" dirty="0"/>
              <a:t> was written between 60 and 30 BC.</a:t>
            </a:r>
          </a:p>
          <a:p>
            <a:pPr>
              <a:buFont typeface="Arial" panose="020B0604020202020204" pitchFamily="34" charset="0"/>
              <a:buChar char="•"/>
            </a:pPr>
            <a:r>
              <a:rPr lang="en-GB" sz="2000" b="1" dirty="0"/>
              <a:t>Place</a:t>
            </a:r>
            <a:r>
              <a:rPr lang="en-GB" sz="2000" dirty="0"/>
              <a:t>: Likely written in Rome, where </a:t>
            </a:r>
            <a:r>
              <a:rPr lang="en-GB" sz="2000" dirty="0" err="1"/>
              <a:t>Diodorus</a:t>
            </a:r>
            <a:r>
              <a:rPr lang="en-GB" sz="2000" dirty="0"/>
              <a:t> spent significant time during his career.</a:t>
            </a:r>
          </a:p>
          <a:p>
            <a:r>
              <a:rPr lang="en-GB" sz="2000" b="1" u="sng" dirty="0"/>
              <a:t>Perspective of the Source</a:t>
            </a:r>
          </a:p>
          <a:p>
            <a:pPr>
              <a:buFont typeface="Arial" panose="020B0604020202020204" pitchFamily="34" charset="0"/>
              <a:buChar char="•"/>
            </a:pPr>
            <a:r>
              <a:rPr lang="en-GB" sz="2000" b="1" dirty="0"/>
              <a:t>Viewpoint</a:t>
            </a:r>
            <a:r>
              <a:rPr lang="en-GB" sz="2000" dirty="0"/>
              <a:t>: </a:t>
            </a:r>
            <a:r>
              <a:rPr lang="en-GB" sz="2000" dirty="0" err="1"/>
              <a:t>Diodorus</a:t>
            </a:r>
            <a:r>
              <a:rPr lang="en-GB" sz="2000" dirty="0"/>
              <a:t> wrote as a Greek historian during the Roman Republic, providing a comprehensive history of the world from mythical times up to his contemporary period. His perspective is shaped by the Hellenistic tradition and his access to earlier historical works.</a:t>
            </a:r>
          </a:p>
          <a:p>
            <a:pPr>
              <a:buFont typeface="Arial" panose="020B0604020202020204" pitchFamily="34" charset="0"/>
              <a:buChar char="•"/>
            </a:pPr>
            <a:r>
              <a:rPr lang="en-GB" sz="2000" b="1" dirty="0"/>
              <a:t>Biases</a:t>
            </a:r>
            <a:r>
              <a:rPr lang="en-GB" sz="2000" dirty="0"/>
              <a:t>: </a:t>
            </a:r>
            <a:r>
              <a:rPr lang="en-GB" sz="2000" dirty="0" err="1"/>
              <a:t>Diodorus</a:t>
            </a:r>
            <a:r>
              <a:rPr lang="en-GB" sz="2000" dirty="0"/>
              <a:t> aimed to compile and synthesize the works of earlier historians. His writings on Alexander the Great may reflect the biases and interpretations of his sources, which include both admiring and critical views of Alexander.</a:t>
            </a:r>
          </a:p>
          <a:p>
            <a:endParaRPr lang="en-US" sz="2000" dirty="0"/>
          </a:p>
        </p:txBody>
      </p:sp>
    </p:spTree>
    <p:extLst>
      <p:ext uri="{BB962C8B-B14F-4D97-AF65-F5344CB8AC3E}">
        <p14:creationId xmlns:p14="http://schemas.microsoft.com/office/powerpoint/2010/main" val="268052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CE1F4-454C-46DA-39F5-A2D09635B6E3}"/>
              </a:ext>
            </a:extLst>
          </p:cNvPr>
          <p:cNvSpPr>
            <a:spLocks noGrp="1"/>
          </p:cNvSpPr>
          <p:nvPr>
            <p:ph type="title"/>
          </p:nvPr>
        </p:nvSpPr>
        <p:spPr>
          <a:xfrm>
            <a:off x="838200" y="365125"/>
            <a:ext cx="10515600" cy="1325563"/>
          </a:xfrm>
        </p:spPr>
        <p:txBody>
          <a:bodyPr>
            <a:normAutofit/>
          </a:bodyPr>
          <a:lstStyle/>
          <a:p>
            <a:r>
              <a:rPr lang="en-US" sz="4600" dirty="0" err="1"/>
              <a:t>Diodorus</a:t>
            </a:r>
            <a:r>
              <a:rPr lang="en-US" sz="4600" dirty="0"/>
              <a:t> of Siculus’s </a:t>
            </a:r>
            <a:r>
              <a:rPr lang="en-US" sz="4600" i="1" dirty="0" err="1"/>
              <a:t>Bilbiotheca</a:t>
            </a:r>
            <a:r>
              <a:rPr lang="en-US" sz="4600" i="1" dirty="0"/>
              <a:t> </a:t>
            </a:r>
            <a:r>
              <a:rPr lang="en-US" sz="4600" i="1" dirty="0" err="1"/>
              <a:t>Historica</a:t>
            </a:r>
            <a:r>
              <a:rPr lang="en-US" sz="4600" i="1" dirty="0"/>
              <a: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B164B2-0402-471C-8CAC-44F52EA27956}"/>
              </a:ext>
            </a:extLst>
          </p:cNvPr>
          <p:cNvSpPr>
            <a:spLocks noGrp="1"/>
          </p:cNvSpPr>
          <p:nvPr>
            <p:ph idx="1"/>
          </p:nvPr>
        </p:nvSpPr>
        <p:spPr>
          <a:xfrm>
            <a:off x="838200" y="1929384"/>
            <a:ext cx="10515600" cy="4698302"/>
          </a:xfrm>
        </p:spPr>
        <p:txBody>
          <a:bodyPr>
            <a:normAutofit fontScale="85000" lnSpcReduction="20000"/>
          </a:bodyPr>
          <a:lstStyle/>
          <a:p>
            <a:r>
              <a:rPr lang="en-GB" sz="1900" b="1" u="sng" dirty="0"/>
              <a:t>Context of the Source</a:t>
            </a:r>
          </a:p>
          <a:p>
            <a:pPr>
              <a:buFont typeface="Arial" panose="020B0604020202020204" pitchFamily="34" charset="0"/>
              <a:buChar char="•"/>
            </a:pPr>
            <a:r>
              <a:rPr lang="en-GB" sz="1900" b="1" dirty="0"/>
              <a:t>Historical Context</a:t>
            </a:r>
            <a:r>
              <a:rPr lang="en-GB" sz="1900" dirty="0"/>
              <a:t>: Written during the late Roman Republic, a time of great political upheaval and transition. The Roman Republic was on the cusp of becoming the Roman Empire, and there was a significant interest in historical figures who had achieved great conquests, like Alexander the Great.</a:t>
            </a:r>
          </a:p>
          <a:p>
            <a:pPr>
              <a:buFont typeface="Arial" panose="020B0604020202020204" pitchFamily="34" charset="0"/>
              <a:buChar char="•"/>
            </a:pPr>
            <a:r>
              <a:rPr lang="en-GB" sz="1900" b="1" dirty="0"/>
              <a:t>Cultural Context</a:t>
            </a:r>
            <a:r>
              <a:rPr lang="en-GB" sz="1900" dirty="0"/>
              <a:t>: The Hellenistic world had a strong influence on Roman culture. Romans admired Greek culture, and Alexander the Great was often held up as a model of leadership and military prowess. </a:t>
            </a:r>
            <a:r>
              <a:rPr lang="en-GB" sz="1900" dirty="0" err="1"/>
              <a:t>Diodorus’s</a:t>
            </a:r>
            <a:r>
              <a:rPr lang="en-GB" sz="1900" dirty="0"/>
              <a:t> work reflects this cultural milieu and the blending of Greek and Roman traditions.</a:t>
            </a:r>
          </a:p>
          <a:p>
            <a:r>
              <a:rPr lang="en-GB" sz="1900" b="1" u="sng" dirty="0"/>
              <a:t>Audience Intended for the Source</a:t>
            </a:r>
          </a:p>
          <a:p>
            <a:pPr>
              <a:buFont typeface="Arial" panose="020B0604020202020204" pitchFamily="34" charset="0"/>
              <a:buChar char="•"/>
            </a:pPr>
            <a:r>
              <a:rPr lang="en-GB" sz="1900" b="1" dirty="0"/>
              <a:t>Target Audience</a:t>
            </a:r>
            <a:r>
              <a:rPr lang="en-GB" sz="1900" dirty="0"/>
              <a:t>: Educated Greeks and Romans who were interested in world history and the deeds of great leaders. His audience would have included scholars, statesmen, and educated citizens of the Roman Republic and early Roman Empire.</a:t>
            </a:r>
          </a:p>
          <a:p>
            <a:pPr>
              <a:buFont typeface="Arial" panose="020B0604020202020204" pitchFamily="34" charset="0"/>
              <a:buChar char="•"/>
            </a:pPr>
            <a:r>
              <a:rPr lang="en-GB" sz="1900" b="1" dirty="0"/>
              <a:t>Influence on Content</a:t>
            </a:r>
            <a:r>
              <a:rPr lang="en-GB" sz="1900" dirty="0"/>
              <a:t>: </a:t>
            </a:r>
            <a:r>
              <a:rPr lang="en-GB" sz="1900" dirty="0" err="1"/>
              <a:t>Diodorus’s</a:t>
            </a:r>
            <a:r>
              <a:rPr lang="en-GB" sz="1900" dirty="0"/>
              <a:t> audience expected a detailed and engaging narrative that provided both entertainment and moral lessons. His writings on Alexander aimed to meet these expectations by portraying Alexander’s achievements and character in a way that was both informative and reflective of contemporary values.</a:t>
            </a:r>
          </a:p>
          <a:p>
            <a:r>
              <a:rPr lang="en-GB" sz="1900" b="1" u="sng" dirty="0"/>
              <a:t>Motive of the Source</a:t>
            </a:r>
          </a:p>
          <a:p>
            <a:pPr>
              <a:buFont typeface="Arial" panose="020B0604020202020204" pitchFamily="34" charset="0"/>
              <a:buChar char="•"/>
            </a:pPr>
            <a:r>
              <a:rPr lang="en-GB" sz="1900" b="1" dirty="0"/>
              <a:t>Purpose</a:t>
            </a:r>
            <a:r>
              <a:rPr lang="en-GB" sz="1900" dirty="0"/>
              <a:t>: To compile a universal history that preserves the knowledge of the past and provides moral and practical lessons for the present. </a:t>
            </a:r>
            <a:r>
              <a:rPr lang="en-GB" sz="1900" dirty="0" err="1"/>
              <a:t>Diodorus</a:t>
            </a:r>
            <a:r>
              <a:rPr lang="en-GB" sz="1900" dirty="0"/>
              <a:t> intended to create a comprehensive account that drew from various sources to provide a balanced perspective.</a:t>
            </a:r>
          </a:p>
          <a:p>
            <a:pPr>
              <a:buFont typeface="Arial" panose="020B0604020202020204" pitchFamily="34" charset="0"/>
              <a:buChar char="•"/>
            </a:pPr>
            <a:r>
              <a:rPr lang="en-GB" sz="1900" b="1" dirty="0"/>
              <a:t>Goal</a:t>
            </a:r>
            <a:r>
              <a:rPr lang="en-GB" sz="1900" dirty="0"/>
              <a:t>: To educate and inform his readers about the significant events and figures of history, including the life and campaigns of Alexander the Great. By doing so, </a:t>
            </a:r>
            <a:r>
              <a:rPr lang="en-GB" sz="1900" dirty="0" err="1"/>
              <a:t>Diodorus</a:t>
            </a:r>
            <a:r>
              <a:rPr lang="en-GB" sz="1900" dirty="0"/>
              <a:t> sought to highlight the virtues and vices of historical figures, offering examples of conduct for his contemporaries.</a:t>
            </a:r>
          </a:p>
          <a:p>
            <a:endParaRPr lang="en-US" sz="1200" dirty="0"/>
          </a:p>
        </p:txBody>
      </p:sp>
    </p:spTree>
    <p:extLst>
      <p:ext uri="{BB962C8B-B14F-4D97-AF65-F5344CB8AC3E}">
        <p14:creationId xmlns:p14="http://schemas.microsoft.com/office/powerpoint/2010/main" val="4257481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1767</Words>
  <Application>Microsoft Macintosh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Sources for Alexander the Great</vt:lpstr>
      <vt:lpstr>Arrian of Nicomedia</vt:lpstr>
      <vt:lpstr>Arrian of Nicomedia</vt:lpstr>
      <vt:lpstr>Arrian’s Anabasis</vt:lpstr>
      <vt:lpstr>Arrian’s Anabasis</vt:lpstr>
      <vt:lpstr>Diodorus Siculus</vt:lpstr>
      <vt:lpstr>Diodorus Siculus</vt:lpstr>
      <vt:lpstr>Diodorus of Siculus’s Bilbiotheca Historica </vt:lpstr>
      <vt:lpstr>Diodorus of Siculus’s Bilbiotheca Historica </vt:lpstr>
      <vt:lpstr>Plutarch</vt:lpstr>
      <vt:lpstr>Plutarch</vt:lpstr>
      <vt:lpstr>Plutarch’s Bioi parallēloi </vt:lpstr>
      <vt:lpstr>Plutarch’s Bioi parallēloi</vt:lpstr>
      <vt:lpstr>Source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KUSKOPF, Melanie (mkusk2)</dc:creator>
  <cp:lastModifiedBy>Oliver Layton</cp:lastModifiedBy>
  <cp:revision>2</cp:revision>
  <dcterms:created xsi:type="dcterms:W3CDTF">2023-10-11T06:30:27Z</dcterms:created>
  <dcterms:modified xsi:type="dcterms:W3CDTF">2024-07-10T13:34:11Z</dcterms:modified>
</cp:coreProperties>
</file>