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71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84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5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85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2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8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20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419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73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24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4/2/2019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16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Stem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4910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Anticipatory set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82" y="1939636"/>
            <a:ext cx="7518400" cy="4369724"/>
          </a:xfrm>
        </p:spPr>
        <p:txBody>
          <a:bodyPr>
            <a:normAutofit/>
          </a:bodyPr>
          <a:lstStyle/>
          <a:p>
            <a:r>
              <a:rPr lang="en-AU" sz="2400" dirty="0" smtClean="0"/>
              <a:t>Humans have many different types of cells. </a:t>
            </a:r>
          </a:p>
          <a:p>
            <a:r>
              <a:rPr lang="en-AU" sz="2400" dirty="0" smtClean="0"/>
              <a:t>How many can you name?</a:t>
            </a:r>
            <a:endParaRPr lang="en-A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53" y="2923561"/>
            <a:ext cx="5573856" cy="384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2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Properties of stem cells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050" y="1911927"/>
            <a:ext cx="4583095" cy="47752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All cells originate from a zygote, the first cell formed from the fusion of the egg and sperm of two parents.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Cells that can change or differentiate in to specialised types of cells are called stem cells.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Stem cells are capable of self-renewal.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Stem cells are categorised and named according to their potential to differentiate.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400" dirty="0" smtClean="0"/>
              <a:t>Totipotent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400" dirty="0" smtClean="0"/>
              <a:t>Pluripotent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400" dirty="0" smtClean="0"/>
              <a:t>Multipotent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41" y="2419925"/>
            <a:ext cx="4106809" cy="342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Totipotent stem cells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884559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Totipotent stem cells have the ability to develop in to any type of cell necessary for embryonic development.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A fertilised egg (zygote) is an example of a totipotent stem cell.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A zygote divides to form two identical totipotent cells, which divide in to four then eight.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Identical twins are formed when a small cluster of totipotent cells separates.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7" y="2040164"/>
            <a:ext cx="2278242" cy="1031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45" y="3186545"/>
            <a:ext cx="1940225" cy="332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7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Pluripotent stem cells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1828800"/>
            <a:ext cx="8294254" cy="43512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</a:t>
            </a:r>
            <a:r>
              <a:rPr lang="en-AU" sz="2200" dirty="0" smtClean="0"/>
              <a:t>Totipotent cells start to specialise to become pluripotent cells after ~5 days after fertilisation.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Cluster of cells that was once the zygote form a ball called a blastocyst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200" dirty="0" smtClean="0"/>
              <a:t>The outer layer becomes the placenta that nourishes the embryo during development.</a:t>
            </a:r>
            <a:endParaRPr lang="en-AU" sz="22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AU" sz="2200" dirty="0" smtClean="0"/>
              <a:t>The inner cell mass of pluripotent cells develops in to the embryo. </a:t>
            </a:r>
            <a:endParaRPr lang="en-AU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302" y="4224220"/>
            <a:ext cx="5571894" cy="2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3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Multipotent stem cells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8061" y="1805709"/>
            <a:ext cx="4478158" cy="48629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 Each pluripotent cells undergoes further specialisation in to multipotent cells.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Multipotent cells exist in adult and embryos</a:t>
            </a:r>
            <a:r>
              <a:rPr lang="en-AU" sz="2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Multipotent stem cells give rise to cells that have a particular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200" dirty="0" err="1" smtClean="0"/>
              <a:t>Eg</a:t>
            </a:r>
            <a:r>
              <a:rPr lang="en-AU" sz="2200" dirty="0" smtClean="0"/>
              <a:t>. multipotent blood cells differentiate in to red blood cells, white blood cells and platelets.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Adult stem cells repair and replenish cells that have short life span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AU" sz="2200" dirty="0" err="1" smtClean="0"/>
              <a:t>Eg</a:t>
            </a:r>
            <a:r>
              <a:rPr lang="en-AU" sz="2200" dirty="0" smtClean="0"/>
              <a:t>. blood, skin and intestinal lining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48" y="2770620"/>
            <a:ext cx="39528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1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Stem cell differentiation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951" y="1937050"/>
            <a:ext cx="5466449" cy="436048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 Cell division (mitosis) results in copies of cells that are genetically identical.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Therefore all cells within a multicellular organism are genetically identical but do not look the same or perform similar functions.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Not all genetic information is used within each type of cell, only a small portion is ‘switched on’.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The cell’s location in the developing organism and its immediate environment determine which genetic information will be ‘switched on’.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The activation of specific genetic information determines cell function.</a:t>
            </a:r>
            <a:endParaRPr lang="en-AU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8" y="4117293"/>
            <a:ext cx="3341993" cy="23133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7" y="2010941"/>
            <a:ext cx="3383584" cy="17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0061" y="2472759"/>
            <a:ext cx="4875322" cy="380889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Define the term cellular differentiation.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Consider the different types of stem cells. Explain how their names fit their potency.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Draw a diagram to show how totipotent stem cells can produce identical twins.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Explain why self-renewal is an important property of stem cells.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Explain how different cells arise from the same genetic code. 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1" y="2472759"/>
            <a:ext cx="3343563" cy="30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7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52a1b96f57e48a39fd796312f3c99175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89d5e0032a19a56416086279be75759e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Props1.xml><?xml version="1.0" encoding="utf-8"?>
<ds:datastoreItem xmlns:ds="http://schemas.openxmlformats.org/officeDocument/2006/customXml" ds:itemID="{94B97D6B-52A3-4DA6-A76A-50DCBD8D00D7}"/>
</file>

<file path=customXml/itemProps2.xml><?xml version="1.0" encoding="utf-8"?>
<ds:datastoreItem xmlns:ds="http://schemas.openxmlformats.org/officeDocument/2006/customXml" ds:itemID="{9DF132EA-6C35-4B33-8527-E32D72F1A337}"/>
</file>

<file path=customXml/itemProps3.xml><?xml version="1.0" encoding="utf-8"?>
<ds:datastoreItem xmlns:ds="http://schemas.openxmlformats.org/officeDocument/2006/customXml" ds:itemID="{B9AC3F5F-5F72-4278-8AC9-A1CD605CF17B}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149</TotalTime>
  <Words>438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Tw Cen MT</vt:lpstr>
      <vt:lpstr>Tw Cen MT Condensed</vt:lpstr>
      <vt:lpstr>Wingdings</vt:lpstr>
      <vt:lpstr>Wingdings 3</vt:lpstr>
      <vt:lpstr>Integral</vt:lpstr>
      <vt:lpstr>Stem Cells</vt:lpstr>
      <vt:lpstr>Anticipatory set</vt:lpstr>
      <vt:lpstr>Properties of stem cells</vt:lpstr>
      <vt:lpstr>Totipotent stem cells</vt:lpstr>
      <vt:lpstr>Pluripotent stem cells</vt:lpstr>
      <vt:lpstr>Multipotent stem cells</vt:lpstr>
      <vt:lpstr>Stem cell differentiation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Stem Cells</dc:title>
  <dc:creator>MILLERS, Caitlin (cgmil0)</dc:creator>
  <cp:lastModifiedBy>MILLERS, Caitlin (cgmil0)</cp:lastModifiedBy>
  <cp:revision>12</cp:revision>
  <dcterms:created xsi:type="dcterms:W3CDTF">2019-04-01T23:08:13Z</dcterms:created>
  <dcterms:modified xsi:type="dcterms:W3CDTF">2019-04-02T01:37:42Z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