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6" r:id="rId2"/>
    <p:sldId id="265" r:id="rId3"/>
    <p:sldId id="266" r:id="rId4"/>
    <p:sldId id="267" r:id="rId5"/>
    <p:sldId id="268" r:id="rId6"/>
    <p:sldId id="26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SKIN, Jane (jxhos1)" userId="d2923262-b80d-41ee-a03d-16c2a3f1f05f" providerId="ADAL" clId="{E6E88B08-0D79-4D2D-9E6E-D80F1FCD0FC6}"/>
    <pc:docChg chg="undo custSel addSld delSld modSld">
      <pc:chgData name="HOSKIN, Jane (jxhos1)" userId="d2923262-b80d-41ee-a03d-16c2a3f1f05f" providerId="ADAL" clId="{E6E88B08-0D79-4D2D-9E6E-D80F1FCD0FC6}" dt="2023-05-11T22:27:58.199" v="631" actId="20577"/>
      <pc:docMkLst>
        <pc:docMk/>
      </pc:docMkLst>
      <pc:sldChg chg="modSp mod">
        <pc:chgData name="HOSKIN, Jane (jxhos1)" userId="d2923262-b80d-41ee-a03d-16c2a3f1f05f" providerId="ADAL" clId="{E6E88B08-0D79-4D2D-9E6E-D80F1FCD0FC6}" dt="2023-05-11T21:27:21.701" v="30" actId="20577"/>
        <pc:sldMkLst>
          <pc:docMk/>
          <pc:sldMk cId="3845894339" sldId="256"/>
        </pc:sldMkLst>
        <pc:spChg chg="mod">
          <ac:chgData name="HOSKIN, Jane (jxhos1)" userId="d2923262-b80d-41ee-a03d-16c2a3f1f05f" providerId="ADAL" clId="{E6E88B08-0D79-4D2D-9E6E-D80F1FCD0FC6}" dt="2023-05-11T21:27:21.701" v="30" actId="20577"/>
          <ac:spMkLst>
            <pc:docMk/>
            <pc:sldMk cId="3845894339" sldId="256"/>
            <ac:spMk id="2" creationId="{1173778F-45D6-4B31-B925-D62AF56FC99A}"/>
          </ac:spMkLst>
        </pc:spChg>
      </pc:sldChg>
      <pc:sldChg chg="del">
        <pc:chgData name="HOSKIN, Jane (jxhos1)" userId="d2923262-b80d-41ee-a03d-16c2a3f1f05f" providerId="ADAL" clId="{E6E88B08-0D79-4D2D-9E6E-D80F1FCD0FC6}" dt="2023-05-11T22:18:33.277" v="427" actId="47"/>
        <pc:sldMkLst>
          <pc:docMk/>
          <pc:sldMk cId="435794791" sldId="257"/>
        </pc:sldMkLst>
      </pc:sldChg>
      <pc:sldChg chg="del">
        <pc:chgData name="HOSKIN, Jane (jxhos1)" userId="d2923262-b80d-41ee-a03d-16c2a3f1f05f" providerId="ADAL" clId="{E6E88B08-0D79-4D2D-9E6E-D80F1FCD0FC6}" dt="2023-05-11T21:30:03.843" v="419" actId="47"/>
        <pc:sldMkLst>
          <pc:docMk/>
          <pc:sldMk cId="3274576338" sldId="258"/>
        </pc:sldMkLst>
      </pc:sldChg>
      <pc:sldChg chg="del">
        <pc:chgData name="HOSKIN, Jane (jxhos1)" userId="d2923262-b80d-41ee-a03d-16c2a3f1f05f" providerId="ADAL" clId="{E6E88B08-0D79-4D2D-9E6E-D80F1FCD0FC6}" dt="2023-05-11T21:30:04.813" v="420" actId="47"/>
        <pc:sldMkLst>
          <pc:docMk/>
          <pc:sldMk cId="3035651289" sldId="259"/>
        </pc:sldMkLst>
      </pc:sldChg>
      <pc:sldChg chg="del">
        <pc:chgData name="HOSKIN, Jane (jxhos1)" userId="d2923262-b80d-41ee-a03d-16c2a3f1f05f" providerId="ADAL" clId="{E6E88B08-0D79-4D2D-9E6E-D80F1FCD0FC6}" dt="2023-05-11T21:30:06.043" v="423" actId="47"/>
        <pc:sldMkLst>
          <pc:docMk/>
          <pc:sldMk cId="993104861" sldId="260"/>
        </pc:sldMkLst>
      </pc:sldChg>
      <pc:sldChg chg="del">
        <pc:chgData name="HOSKIN, Jane (jxhos1)" userId="d2923262-b80d-41ee-a03d-16c2a3f1f05f" providerId="ADAL" clId="{E6E88B08-0D79-4D2D-9E6E-D80F1FCD0FC6}" dt="2023-05-11T21:30:05.741" v="422" actId="47"/>
        <pc:sldMkLst>
          <pc:docMk/>
          <pc:sldMk cId="2065551946" sldId="262"/>
        </pc:sldMkLst>
      </pc:sldChg>
      <pc:sldChg chg="del">
        <pc:chgData name="HOSKIN, Jane (jxhos1)" userId="d2923262-b80d-41ee-a03d-16c2a3f1f05f" providerId="ADAL" clId="{E6E88B08-0D79-4D2D-9E6E-D80F1FCD0FC6}" dt="2023-05-11T21:30:07.175" v="426" actId="47"/>
        <pc:sldMkLst>
          <pc:docMk/>
          <pc:sldMk cId="2033604963" sldId="263"/>
        </pc:sldMkLst>
      </pc:sldChg>
      <pc:sldChg chg="del">
        <pc:chgData name="HOSKIN, Jane (jxhos1)" userId="d2923262-b80d-41ee-a03d-16c2a3f1f05f" providerId="ADAL" clId="{E6E88B08-0D79-4D2D-9E6E-D80F1FCD0FC6}" dt="2023-05-11T21:30:06.296" v="424" actId="47"/>
        <pc:sldMkLst>
          <pc:docMk/>
          <pc:sldMk cId="1438754495" sldId="264"/>
        </pc:sldMkLst>
      </pc:sldChg>
      <pc:sldChg chg="modSp mod">
        <pc:chgData name="HOSKIN, Jane (jxhos1)" userId="d2923262-b80d-41ee-a03d-16c2a3f1f05f" providerId="ADAL" clId="{E6E88B08-0D79-4D2D-9E6E-D80F1FCD0FC6}" dt="2023-05-11T22:19:42.347" v="453" actId="115"/>
        <pc:sldMkLst>
          <pc:docMk/>
          <pc:sldMk cId="2543527954" sldId="265"/>
        </pc:sldMkLst>
        <pc:spChg chg="mod">
          <ac:chgData name="HOSKIN, Jane (jxhos1)" userId="d2923262-b80d-41ee-a03d-16c2a3f1f05f" providerId="ADAL" clId="{E6E88B08-0D79-4D2D-9E6E-D80F1FCD0FC6}" dt="2023-05-11T21:27:33.810" v="48" actId="20577"/>
          <ac:spMkLst>
            <pc:docMk/>
            <pc:sldMk cId="2543527954" sldId="265"/>
            <ac:spMk id="2" creationId="{3613C7FC-3CF4-4BDB-8515-1BDDD3B2B631}"/>
          </ac:spMkLst>
        </pc:spChg>
        <pc:spChg chg="mod">
          <ac:chgData name="HOSKIN, Jane (jxhos1)" userId="d2923262-b80d-41ee-a03d-16c2a3f1f05f" providerId="ADAL" clId="{E6E88B08-0D79-4D2D-9E6E-D80F1FCD0FC6}" dt="2023-05-11T22:19:42.347" v="453" actId="115"/>
          <ac:spMkLst>
            <pc:docMk/>
            <pc:sldMk cId="2543527954" sldId="265"/>
            <ac:spMk id="3" creationId="{6829A83D-7F8A-4277-A18E-DD47BDFC6F70}"/>
          </ac:spMkLst>
        </pc:spChg>
      </pc:sldChg>
      <pc:sldChg chg="del">
        <pc:chgData name="HOSKIN, Jane (jxhos1)" userId="d2923262-b80d-41ee-a03d-16c2a3f1f05f" providerId="ADAL" clId="{E6E88B08-0D79-4D2D-9E6E-D80F1FCD0FC6}" dt="2023-05-11T21:30:05.341" v="421" actId="47"/>
        <pc:sldMkLst>
          <pc:docMk/>
          <pc:sldMk cId="935929700" sldId="266"/>
        </pc:sldMkLst>
      </pc:sldChg>
      <pc:sldChg chg="addSp delSp modSp new mod modClrScheme chgLayout">
        <pc:chgData name="HOSKIN, Jane (jxhos1)" userId="d2923262-b80d-41ee-a03d-16c2a3f1f05f" providerId="ADAL" clId="{E6E88B08-0D79-4D2D-9E6E-D80F1FCD0FC6}" dt="2023-05-11T22:22:15.632" v="506" actId="1076"/>
        <pc:sldMkLst>
          <pc:docMk/>
          <pc:sldMk cId="2060447151" sldId="266"/>
        </pc:sldMkLst>
        <pc:spChg chg="del mod ord">
          <ac:chgData name="HOSKIN, Jane (jxhos1)" userId="d2923262-b80d-41ee-a03d-16c2a3f1f05f" providerId="ADAL" clId="{E6E88B08-0D79-4D2D-9E6E-D80F1FCD0FC6}" dt="2023-05-11T22:21:10.697" v="478" actId="478"/>
          <ac:spMkLst>
            <pc:docMk/>
            <pc:sldMk cId="2060447151" sldId="266"/>
            <ac:spMk id="2" creationId="{B8EE362E-4689-4940-B6E4-85ECDC7B0F82}"/>
          </ac:spMkLst>
        </pc:spChg>
        <pc:spChg chg="mod ord">
          <ac:chgData name="HOSKIN, Jane (jxhos1)" userId="d2923262-b80d-41ee-a03d-16c2a3f1f05f" providerId="ADAL" clId="{E6E88B08-0D79-4D2D-9E6E-D80F1FCD0FC6}" dt="2023-05-11T22:21:56.506" v="501" actId="1076"/>
          <ac:spMkLst>
            <pc:docMk/>
            <pc:sldMk cId="2060447151" sldId="266"/>
            <ac:spMk id="3" creationId="{4E73B91E-12FB-4542-9387-C539EFBB5A62}"/>
          </ac:spMkLst>
        </pc:spChg>
        <pc:spChg chg="add mod">
          <ac:chgData name="HOSKIN, Jane (jxhos1)" userId="d2923262-b80d-41ee-a03d-16c2a3f1f05f" providerId="ADAL" clId="{E6E88B08-0D79-4D2D-9E6E-D80F1FCD0FC6}" dt="2023-05-11T22:21:24.907" v="484" actId="1076"/>
          <ac:spMkLst>
            <pc:docMk/>
            <pc:sldMk cId="2060447151" sldId="266"/>
            <ac:spMk id="4" creationId="{B8542819-5F54-4CF4-9722-63E6B001838F}"/>
          </ac:spMkLst>
        </pc:spChg>
        <pc:spChg chg="add mod">
          <ac:chgData name="HOSKIN, Jane (jxhos1)" userId="d2923262-b80d-41ee-a03d-16c2a3f1f05f" providerId="ADAL" clId="{E6E88B08-0D79-4D2D-9E6E-D80F1FCD0FC6}" dt="2023-05-11T22:22:15.632" v="506" actId="1076"/>
          <ac:spMkLst>
            <pc:docMk/>
            <pc:sldMk cId="2060447151" sldId="266"/>
            <ac:spMk id="8" creationId="{0CF3B2EF-C26C-4619-9464-F933F825A132}"/>
          </ac:spMkLst>
        </pc:spChg>
        <pc:picChg chg="add del mod">
          <ac:chgData name="HOSKIN, Jane (jxhos1)" userId="d2923262-b80d-41ee-a03d-16c2a3f1f05f" providerId="ADAL" clId="{E6E88B08-0D79-4D2D-9E6E-D80F1FCD0FC6}" dt="2023-05-11T22:22:07.563" v="504"/>
          <ac:picMkLst>
            <pc:docMk/>
            <pc:sldMk cId="2060447151" sldId="266"/>
            <ac:picMk id="7" creationId="{4F299583-7528-4C63-B4D2-2C220125E61A}"/>
          </ac:picMkLst>
        </pc:picChg>
        <pc:picChg chg="add mod">
          <ac:chgData name="HOSKIN, Jane (jxhos1)" userId="d2923262-b80d-41ee-a03d-16c2a3f1f05f" providerId="ADAL" clId="{E6E88B08-0D79-4D2D-9E6E-D80F1FCD0FC6}" dt="2023-05-11T22:21:22.327" v="483" actId="1076"/>
          <ac:picMkLst>
            <pc:docMk/>
            <pc:sldMk cId="2060447151" sldId="266"/>
            <ac:picMk id="1026" creationId="{B6A22243-BBC7-423B-863E-992A8BF3DCDA}"/>
          </ac:picMkLst>
        </pc:picChg>
        <pc:picChg chg="add mod">
          <ac:chgData name="HOSKIN, Jane (jxhos1)" userId="d2923262-b80d-41ee-a03d-16c2a3f1f05f" providerId="ADAL" clId="{E6E88B08-0D79-4D2D-9E6E-D80F1FCD0FC6}" dt="2023-05-11T22:22:02.431" v="502" actId="1076"/>
          <ac:picMkLst>
            <pc:docMk/>
            <pc:sldMk cId="2060447151" sldId="266"/>
            <ac:picMk id="1028" creationId="{22AE165D-6296-42B6-AE8D-62693F2DC5C5}"/>
          </ac:picMkLst>
        </pc:picChg>
      </pc:sldChg>
      <pc:sldChg chg="del">
        <pc:chgData name="HOSKIN, Jane (jxhos1)" userId="d2923262-b80d-41ee-a03d-16c2a3f1f05f" providerId="ADAL" clId="{E6E88B08-0D79-4D2D-9E6E-D80F1FCD0FC6}" dt="2023-05-11T21:30:06.609" v="425" actId="47"/>
        <pc:sldMkLst>
          <pc:docMk/>
          <pc:sldMk cId="3722334329" sldId="267"/>
        </pc:sldMkLst>
      </pc:sldChg>
      <pc:sldChg chg="addSp delSp modSp add mod">
        <pc:chgData name="HOSKIN, Jane (jxhos1)" userId="d2923262-b80d-41ee-a03d-16c2a3f1f05f" providerId="ADAL" clId="{E6E88B08-0D79-4D2D-9E6E-D80F1FCD0FC6}" dt="2023-05-11T22:25:27.160" v="556" actId="1076"/>
        <pc:sldMkLst>
          <pc:docMk/>
          <pc:sldMk cId="4058700507" sldId="267"/>
        </pc:sldMkLst>
        <pc:spChg chg="mod">
          <ac:chgData name="HOSKIN, Jane (jxhos1)" userId="d2923262-b80d-41ee-a03d-16c2a3f1f05f" providerId="ADAL" clId="{E6E88B08-0D79-4D2D-9E6E-D80F1FCD0FC6}" dt="2023-05-11T22:25:16.485" v="553" actId="27636"/>
          <ac:spMkLst>
            <pc:docMk/>
            <pc:sldMk cId="4058700507" sldId="267"/>
            <ac:spMk id="3" creationId="{4E73B91E-12FB-4542-9387-C539EFBB5A62}"/>
          </ac:spMkLst>
        </pc:spChg>
        <pc:spChg chg="del">
          <ac:chgData name="HOSKIN, Jane (jxhos1)" userId="d2923262-b80d-41ee-a03d-16c2a3f1f05f" providerId="ADAL" clId="{E6E88B08-0D79-4D2D-9E6E-D80F1FCD0FC6}" dt="2023-05-11T22:22:46.393" v="509" actId="478"/>
          <ac:spMkLst>
            <pc:docMk/>
            <pc:sldMk cId="4058700507" sldId="267"/>
            <ac:spMk id="4" creationId="{B8542819-5F54-4CF4-9722-63E6B001838F}"/>
          </ac:spMkLst>
        </pc:spChg>
        <pc:spChg chg="add del mod">
          <ac:chgData name="HOSKIN, Jane (jxhos1)" userId="d2923262-b80d-41ee-a03d-16c2a3f1f05f" providerId="ADAL" clId="{E6E88B08-0D79-4D2D-9E6E-D80F1FCD0FC6}" dt="2023-05-11T22:25:01.235" v="541" actId="14100"/>
          <ac:spMkLst>
            <pc:docMk/>
            <pc:sldMk cId="4058700507" sldId="267"/>
            <ac:spMk id="8" creationId="{0CF3B2EF-C26C-4619-9464-F933F825A132}"/>
          </ac:spMkLst>
        </pc:spChg>
        <pc:spChg chg="add mod">
          <ac:chgData name="HOSKIN, Jane (jxhos1)" userId="d2923262-b80d-41ee-a03d-16c2a3f1f05f" providerId="ADAL" clId="{E6E88B08-0D79-4D2D-9E6E-D80F1FCD0FC6}" dt="2023-05-11T22:25:27.160" v="556" actId="1076"/>
          <ac:spMkLst>
            <pc:docMk/>
            <pc:sldMk cId="4058700507" sldId="267"/>
            <ac:spMk id="10" creationId="{85922D40-16B4-4270-8361-9991F7F38104}"/>
          </ac:spMkLst>
        </pc:spChg>
        <pc:picChg chg="add mod ord">
          <ac:chgData name="HOSKIN, Jane (jxhos1)" userId="d2923262-b80d-41ee-a03d-16c2a3f1f05f" providerId="ADAL" clId="{E6E88B08-0D79-4D2D-9E6E-D80F1FCD0FC6}" dt="2023-05-11T22:24:57.043" v="539" actId="167"/>
          <ac:picMkLst>
            <pc:docMk/>
            <pc:sldMk cId="4058700507" sldId="267"/>
            <ac:picMk id="5" creationId="{9EFF3B5A-59B8-46D2-9B94-E7343E944DB9}"/>
          </ac:picMkLst>
        </pc:picChg>
        <pc:picChg chg="del">
          <ac:chgData name="HOSKIN, Jane (jxhos1)" userId="d2923262-b80d-41ee-a03d-16c2a3f1f05f" providerId="ADAL" clId="{E6E88B08-0D79-4D2D-9E6E-D80F1FCD0FC6}" dt="2023-05-11T22:22:45.213" v="508" actId="478"/>
          <ac:picMkLst>
            <pc:docMk/>
            <pc:sldMk cId="4058700507" sldId="267"/>
            <ac:picMk id="1026" creationId="{B6A22243-BBC7-423B-863E-992A8BF3DCDA}"/>
          </ac:picMkLst>
        </pc:picChg>
        <pc:picChg chg="del">
          <ac:chgData name="HOSKIN, Jane (jxhos1)" userId="d2923262-b80d-41ee-a03d-16c2a3f1f05f" providerId="ADAL" clId="{E6E88B08-0D79-4D2D-9E6E-D80F1FCD0FC6}" dt="2023-05-11T22:24:36.077" v="527" actId="478"/>
          <ac:picMkLst>
            <pc:docMk/>
            <pc:sldMk cId="4058700507" sldId="267"/>
            <ac:picMk id="1028" creationId="{22AE165D-6296-42B6-AE8D-62693F2DC5C5}"/>
          </ac:picMkLst>
        </pc:picChg>
        <pc:picChg chg="add mod">
          <ac:chgData name="HOSKIN, Jane (jxhos1)" userId="d2923262-b80d-41ee-a03d-16c2a3f1f05f" providerId="ADAL" clId="{E6E88B08-0D79-4D2D-9E6E-D80F1FCD0FC6}" dt="2023-05-11T22:25:20.444" v="554" actId="1076"/>
          <ac:picMkLst>
            <pc:docMk/>
            <pc:sldMk cId="4058700507" sldId="267"/>
            <ac:picMk id="2050" creationId="{B6EBC6E8-5709-4094-84EF-8D7130CDDC9B}"/>
          </ac:picMkLst>
        </pc:picChg>
      </pc:sldChg>
      <pc:sldChg chg="addSp delSp modSp add mod">
        <pc:chgData name="HOSKIN, Jane (jxhos1)" userId="d2923262-b80d-41ee-a03d-16c2a3f1f05f" providerId="ADAL" clId="{E6E88B08-0D79-4D2D-9E6E-D80F1FCD0FC6}" dt="2023-05-11T22:26:58.576" v="613" actId="20577"/>
        <pc:sldMkLst>
          <pc:docMk/>
          <pc:sldMk cId="4139727779" sldId="268"/>
        </pc:sldMkLst>
        <pc:spChg chg="mod">
          <ac:chgData name="HOSKIN, Jane (jxhos1)" userId="d2923262-b80d-41ee-a03d-16c2a3f1f05f" providerId="ADAL" clId="{E6E88B08-0D79-4D2D-9E6E-D80F1FCD0FC6}" dt="2023-05-11T22:26:58.576" v="613" actId="20577"/>
          <ac:spMkLst>
            <pc:docMk/>
            <pc:sldMk cId="4139727779" sldId="268"/>
            <ac:spMk id="3" creationId="{4E73B91E-12FB-4542-9387-C539EFBB5A62}"/>
          </ac:spMkLst>
        </pc:spChg>
        <pc:spChg chg="mod">
          <ac:chgData name="HOSKIN, Jane (jxhos1)" userId="d2923262-b80d-41ee-a03d-16c2a3f1f05f" providerId="ADAL" clId="{E6E88B08-0D79-4D2D-9E6E-D80F1FCD0FC6}" dt="2023-05-11T22:25:53.828" v="564" actId="1076"/>
          <ac:spMkLst>
            <pc:docMk/>
            <pc:sldMk cId="4139727779" sldId="268"/>
            <ac:spMk id="8" creationId="{0CF3B2EF-C26C-4619-9464-F933F825A132}"/>
          </ac:spMkLst>
        </pc:spChg>
        <pc:spChg chg="mod">
          <ac:chgData name="HOSKIN, Jane (jxhos1)" userId="d2923262-b80d-41ee-a03d-16c2a3f1f05f" providerId="ADAL" clId="{E6E88B08-0D79-4D2D-9E6E-D80F1FCD0FC6}" dt="2023-05-11T22:26:49.997" v="590" actId="14100"/>
          <ac:spMkLst>
            <pc:docMk/>
            <pc:sldMk cId="4139727779" sldId="268"/>
            <ac:spMk id="10" creationId="{85922D40-16B4-4270-8361-9991F7F38104}"/>
          </ac:spMkLst>
        </pc:spChg>
        <pc:picChg chg="del">
          <ac:chgData name="HOSKIN, Jane (jxhos1)" userId="d2923262-b80d-41ee-a03d-16c2a3f1f05f" providerId="ADAL" clId="{E6E88B08-0D79-4D2D-9E6E-D80F1FCD0FC6}" dt="2023-05-11T22:25:39.910" v="558" actId="478"/>
          <ac:picMkLst>
            <pc:docMk/>
            <pc:sldMk cId="4139727779" sldId="268"/>
            <ac:picMk id="5" creationId="{9EFF3B5A-59B8-46D2-9B94-E7343E944DB9}"/>
          </ac:picMkLst>
        </pc:picChg>
        <pc:picChg chg="del">
          <ac:chgData name="HOSKIN, Jane (jxhos1)" userId="d2923262-b80d-41ee-a03d-16c2a3f1f05f" providerId="ADAL" clId="{E6E88B08-0D79-4D2D-9E6E-D80F1FCD0FC6}" dt="2023-05-11T22:26:27.217" v="581" actId="478"/>
          <ac:picMkLst>
            <pc:docMk/>
            <pc:sldMk cId="4139727779" sldId="268"/>
            <ac:picMk id="2050" creationId="{B6EBC6E8-5709-4094-84EF-8D7130CDDC9B}"/>
          </ac:picMkLst>
        </pc:picChg>
        <pc:picChg chg="add mod">
          <ac:chgData name="HOSKIN, Jane (jxhos1)" userId="d2923262-b80d-41ee-a03d-16c2a3f1f05f" providerId="ADAL" clId="{E6E88B08-0D79-4D2D-9E6E-D80F1FCD0FC6}" dt="2023-05-11T22:25:50.040" v="563" actId="167"/>
          <ac:picMkLst>
            <pc:docMk/>
            <pc:sldMk cId="4139727779" sldId="268"/>
            <ac:picMk id="3074" creationId="{1058BE44-E995-4C76-8E63-4DA6458E9819}"/>
          </ac:picMkLst>
        </pc:picChg>
        <pc:picChg chg="add mod">
          <ac:chgData name="HOSKIN, Jane (jxhos1)" userId="d2923262-b80d-41ee-a03d-16c2a3f1f05f" providerId="ADAL" clId="{E6E88B08-0D79-4D2D-9E6E-D80F1FCD0FC6}" dt="2023-05-11T22:26:43.327" v="588" actId="167"/>
          <ac:picMkLst>
            <pc:docMk/>
            <pc:sldMk cId="4139727779" sldId="268"/>
            <ac:picMk id="3076" creationId="{AEE45C4F-3BEB-4C83-AE97-9E14DBF976D6}"/>
          </ac:picMkLst>
        </pc:picChg>
      </pc:sldChg>
      <pc:sldChg chg="addSp delSp modSp add mod">
        <pc:chgData name="HOSKIN, Jane (jxhos1)" userId="d2923262-b80d-41ee-a03d-16c2a3f1f05f" providerId="ADAL" clId="{E6E88B08-0D79-4D2D-9E6E-D80F1FCD0FC6}" dt="2023-05-11T22:27:58.199" v="631" actId="20577"/>
        <pc:sldMkLst>
          <pc:docMk/>
          <pc:sldMk cId="2181495379" sldId="269"/>
        </pc:sldMkLst>
        <pc:spChg chg="mod">
          <ac:chgData name="HOSKIN, Jane (jxhos1)" userId="d2923262-b80d-41ee-a03d-16c2a3f1f05f" providerId="ADAL" clId="{E6E88B08-0D79-4D2D-9E6E-D80F1FCD0FC6}" dt="2023-05-11T22:27:58.199" v="631" actId="20577"/>
          <ac:spMkLst>
            <pc:docMk/>
            <pc:sldMk cId="2181495379" sldId="269"/>
            <ac:spMk id="3" creationId="{4E73B91E-12FB-4542-9387-C539EFBB5A62}"/>
          </ac:spMkLst>
        </pc:spChg>
        <pc:spChg chg="del">
          <ac:chgData name="HOSKIN, Jane (jxhos1)" userId="d2923262-b80d-41ee-a03d-16c2a3f1f05f" providerId="ADAL" clId="{E6E88B08-0D79-4D2D-9E6E-D80F1FCD0FC6}" dt="2023-05-11T22:27:15.045" v="618" actId="478"/>
          <ac:spMkLst>
            <pc:docMk/>
            <pc:sldMk cId="2181495379" sldId="269"/>
            <ac:spMk id="8" creationId="{0CF3B2EF-C26C-4619-9464-F933F825A132}"/>
          </ac:spMkLst>
        </pc:spChg>
        <pc:spChg chg="add mod">
          <ac:chgData name="HOSKIN, Jane (jxhos1)" userId="d2923262-b80d-41ee-a03d-16c2a3f1f05f" providerId="ADAL" clId="{E6E88B08-0D79-4D2D-9E6E-D80F1FCD0FC6}" dt="2023-05-11T22:27:55.278" v="628" actId="1076"/>
          <ac:spMkLst>
            <pc:docMk/>
            <pc:sldMk cId="2181495379" sldId="269"/>
            <ac:spMk id="9" creationId="{85F974F2-DEC1-40EE-8DEA-34EB4569D538}"/>
          </ac:spMkLst>
        </pc:spChg>
        <pc:spChg chg="mod">
          <ac:chgData name="HOSKIN, Jane (jxhos1)" userId="d2923262-b80d-41ee-a03d-16c2a3f1f05f" providerId="ADAL" clId="{E6E88B08-0D79-4D2D-9E6E-D80F1FCD0FC6}" dt="2023-05-11T22:27:49.788" v="626" actId="1076"/>
          <ac:spMkLst>
            <pc:docMk/>
            <pc:sldMk cId="2181495379" sldId="269"/>
            <ac:spMk id="10" creationId="{85922D40-16B4-4270-8361-9991F7F38104}"/>
          </ac:spMkLst>
        </pc:spChg>
        <pc:picChg chg="del">
          <ac:chgData name="HOSKIN, Jane (jxhos1)" userId="d2923262-b80d-41ee-a03d-16c2a3f1f05f" providerId="ADAL" clId="{E6E88B08-0D79-4D2D-9E6E-D80F1FCD0FC6}" dt="2023-05-11T22:27:13.693" v="617" actId="478"/>
          <ac:picMkLst>
            <pc:docMk/>
            <pc:sldMk cId="2181495379" sldId="269"/>
            <ac:picMk id="3074" creationId="{1058BE44-E995-4C76-8E63-4DA6458E9819}"/>
          </ac:picMkLst>
        </pc:picChg>
        <pc:picChg chg="del">
          <ac:chgData name="HOSKIN, Jane (jxhos1)" userId="d2923262-b80d-41ee-a03d-16c2a3f1f05f" providerId="ADAL" clId="{E6E88B08-0D79-4D2D-9E6E-D80F1FCD0FC6}" dt="2023-05-11T22:27:11.400" v="615" actId="478"/>
          <ac:picMkLst>
            <pc:docMk/>
            <pc:sldMk cId="2181495379" sldId="269"/>
            <ac:picMk id="3076" creationId="{AEE45C4F-3BEB-4C83-AE97-9E14DBF976D6}"/>
          </ac:picMkLst>
        </pc:picChg>
        <pc:picChg chg="add mod">
          <ac:chgData name="HOSKIN, Jane (jxhos1)" userId="d2923262-b80d-41ee-a03d-16c2a3f1f05f" providerId="ADAL" clId="{E6E88B08-0D79-4D2D-9E6E-D80F1FCD0FC6}" dt="2023-05-11T22:27:42.969" v="625" actId="167"/>
          <ac:picMkLst>
            <pc:docMk/>
            <pc:sldMk cId="2181495379" sldId="269"/>
            <ac:picMk id="4098" creationId="{CD1DA12B-C3B0-4871-96F3-B2006827386C}"/>
          </ac:picMkLst>
        </pc:picChg>
      </pc:sldChg>
    </pc:docChg>
  </pc:docChgLst>
  <pc:docChgLst>
    <pc:chgData name="HOSKIN, Jane (jxhos1)" userId="d2923262-b80d-41ee-a03d-16c2a3f1f05f" providerId="ADAL" clId="{48A43F9A-2206-4C66-B32A-231652C69F71}"/>
    <pc:docChg chg="undo custSel addSld delSld modSld sldOrd">
      <pc:chgData name="HOSKIN, Jane (jxhos1)" userId="d2923262-b80d-41ee-a03d-16c2a3f1f05f" providerId="ADAL" clId="{48A43F9A-2206-4C66-B32A-231652C69F71}" dt="2023-05-11T02:41:58.464" v="5140" actId="20577"/>
      <pc:docMkLst>
        <pc:docMk/>
      </pc:docMkLst>
      <pc:sldChg chg="modSp new mod">
        <pc:chgData name="HOSKIN, Jane (jxhos1)" userId="d2923262-b80d-41ee-a03d-16c2a3f1f05f" providerId="ADAL" clId="{48A43F9A-2206-4C66-B32A-231652C69F71}" dt="2023-05-10T23:40:01.707" v="1149"/>
        <pc:sldMkLst>
          <pc:docMk/>
          <pc:sldMk cId="3845894339" sldId="256"/>
        </pc:sldMkLst>
        <pc:spChg chg="mod">
          <ac:chgData name="HOSKIN, Jane (jxhos1)" userId="d2923262-b80d-41ee-a03d-16c2a3f1f05f" providerId="ADAL" clId="{48A43F9A-2206-4C66-B32A-231652C69F71}" dt="2023-05-10T23:40:01.707" v="1149"/>
          <ac:spMkLst>
            <pc:docMk/>
            <pc:sldMk cId="3845894339" sldId="256"/>
            <ac:spMk id="2" creationId="{1173778F-45D6-4B31-B925-D62AF56FC99A}"/>
          </ac:spMkLst>
        </pc:spChg>
        <pc:spChg chg="mod">
          <ac:chgData name="HOSKIN, Jane (jxhos1)" userId="d2923262-b80d-41ee-a03d-16c2a3f1f05f" providerId="ADAL" clId="{48A43F9A-2206-4C66-B32A-231652C69F71}" dt="2023-05-10T23:40:01.707" v="1149"/>
          <ac:spMkLst>
            <pc:docMk/>
            <pc:sldMk cId="3845894339" sldId="256"/>
            <ac:spMk id="3" creationId="{EF3A1EFA-6ACF-4613-98B5-9361DA5A5BE4}"/>
          </ac:spMkLst>
        </pc:spChg>
      </pc:sldChg>
      <pc:sldChg chg="addSp modSp new mod">
        <pc:chgData name="HOSKIN, Jane (jxhos1)" userId="d2923262-b80d-41ee-a03d-16c2a3f1f05f" providerId="ADAL" clId="{48A43F9A-2206-4C66-B32A-231652C69F71}" dt="2023-05-11T02:15:36.180" v="3871" actId="207"/>
        <pc:sldMkLst>
          <pc:docMk/>
          <pc:sldMk cId="435794791" sldId="257"/>
        </pc:sldMkLst>
        <pc:spChg chg="mod">
          <ac:chgData name="HOSKIN, Jane (jxhos1)" userId="d2923262-b80d-41ee-a03d-16c2a3f1f05f" providerId="ADAL" clId="{48A43F9A-2206-4C66-B32A-231652C69F71}" dt="2023-05-10T23:40:01.707" v="1149"/>
          <ac:spMkLst>
            <pc:docMk/>
            <pc:sldMk cId="435794791" sldId="257"/>
            <ac:spMk id="2" creationId="{AF465287-0B66-49DD-8890-CF5003CDFE27}"/>
          </ac:spMkLst>
        </pc:spChg>
        <pc:spChg chg="mod">
          <ac:chgData name="HOSKIN, Jane (jxhos1)" userId="d2923262-b80d-41ee-a03d-16c2a3f1f05f" providerId="ADAL" clId="{48A43F9A-2206-4C66-B32A-231652C69F71}" dt="2023-05-11T02:14:34.146" v="3804" actId="20577"/>
          <ac:spMkLst>
            <pc:docMk/>
            <pc:sldMk cId="435794791" sldId="257"/>
            <ac:spMk id="3" creationId="{FBD617A6-DB70-49FE-AA56-61685BBBEB46}"/>
          </ac:spMkLst>
        </pc:spChg>
        <pc:spChg chg="add mod">
          <ac:chgData name="HOSKIN, Jane (jxhos1)" userId="d2923262-b80d-41ee-a03d-16c2a3f1f05f" providerId="ADAL" clId="{48A43F9A-2206-4C66-B32A-231652C69F71}" dt="2023-05-11T02:14:07.222" v="3742" actId="1076"/>
          <ac:spMkLst>
            <pc:docMk/>
            <pc:sldMk cId="435794791" sldId="257"/>
            <ac:spMk id="4" creationId="{9CCF9896-6C21-4739-AEA9-B82C9B5E09BB}"/>
          </ac:spMkLst>
        </pc:spChg>
        <pc:spChg chg="add mod">
          <ac:chgData name="HOSKIN, Jane (jxhos1)" userId="d2923262-b80d-41ee-a03d-16c2a3f1f05f" providerId="ADAL" clId="{48A43F9A-2206-4C66-B32A-231652C69F71}" dt="2023-05-11T02:15:36.180" v="3871" actId="207"/>
          <ac:spMkLst>
            <pc:docMk/>
            <pc:sldMk cId="435794791" sldId="257"/>
            <ac:spMk id="5" creationId="{0DFEADD8-3F7E-4CFF-894E-41246333D100}"/>
          </ac:spMkLst>
        </pc:spChg>
      </pc:sldChg>
      <pc:sldChg chg="addSp delSp modSp new mod modClrScheme chgLayout">
        <pc:chgData name="HOSKIN, Jane (jxhos1)" userId="d2923262-b80d-41ee-a03d-16c2a3f1f05f" providerId="ADAL" clId="{48A43F9A-2206-4C66-B32A-231652C69F71}" dt="2023-05-10T23:45:25.236" v="1301" actId="20577"/>
        <pc:sldMkLst>
          <pc:docMk/>
          <pc:sldMk cId="3274576338" sldId="258"/>
        </pc:sldMkLst>
        <pc:spChg chg="mod ord">
          <ac:chgData name="HOSKIN, Jane (jxhos1)" userId="d2923262-b80d-41ee-a03d-16c2a3f1f05f" providerId="ADAL" clId="{48A43F9A-2206-4C66-B32A-231652C69F71}" dt="2023-05-10T23:43:58.322" v="1289" actId="700"/>
          <ac:spMkLst>
            <pc:docMk/>
            <pc:sldMk cId="3274576338" sldId="258"/>
            <ac:spMk id="2" creationId="{C5178739-8990-49DD-BE67-DF10AEE99F8C}"/>
          </ac:spMkLst>
        </pc:spChg>
        <pc:spChg chg="del mod">
          <ac:chgData name="HOSKIN, Jane (jxhos1)" userId="d2923262-b80d-41ee-a03d-16c2a3f1f05f" providerId="ADAL" clId="{48A43F9A-2206-4C66-B32A-231652C69F71}" dt="2023-05-10T23:43:54.086" v="1288" actId="478"/>
          <ac:spMkLst>
            <pc:docMk/>
            <pc:sldMk cId="3274576338" sldId="258"/>
            <ac:spMk id="3" creationId="{5E125844-9BA4-40C2-B538-94E6D010273D}"/>
          </ac:spMkLst>
        </pc:spChg>
        <pc:spChg chg="add del mod">
          <ac:chgData name="HOSKIN, Jane (jxhos1)" userId="d2923262-b80d-41ee-a03d-16c2a3f1f05f" providerId="ADAL" clId="{48A43F9A-2206-4C66-B32A-231652C69F71}" dt="2023-05-10T23:43:58.322" v="1289" actId="700"/>
          <ac:spMkLst>
            <pc:docMk/>
            <pc:sldMk cId="3274576338" sldId="258"/>
            <ac:spMk id="6" creationId="{75957782-14DA-4CBB-9D4C-6C05EC89325F}"/>
          </ac:spMkLst>
        </pc:spChg>
        <pc:graphicFrameChg chg="add mod modGraphic">
          <ac:chgData name="HOSKIN, Jane (jxhos1)" userId="d2923262-b80d-41ee-a03d-16c2a3f1f05f" providerId="ADAL" clId="{48A43F9A-2206-4C66-B32A-231652C69F71}" dt="2023-05-10T23:45:25.236" v="1301" actId="20577"/>
          <ac:graphicFrameMkLst>
            <pc:docMk/>
            <pc:sldMk cId="3274576338" sldId="258"/>
            <ac:graphicFrameMk id="4" creationId="{B30AEEF8-8892-49ED-8150-F71A9AFEC5DE}"/>
          </ac:graphicFrameMkLst>
        </pc:graphicFrameChg>
      </pc:sldChg>
      <pc:sldChg chg="modSp new mod ord">
        <pc:chgData name="HOSKIN, Jane (jxhos1)" userId="d2923262-b80d-41ee-a03d-16c2a3f1f05f" providerId="ADAL" clId="{48A43F9A-2206-4C66-B32A-231652C69F71}" dt="2023-05-11T02:16:33.410" v="3875" actId="115"/>
        <pc:sldMkLst>
          <pc:docMk/>
          <pc:sldMk cId="3035651289" sldId="259"/>
        </pc:sldMkLst>
        <pc:spChg chg="mod">
          <ac:chgData name="HOSKIN, Jane (jxhos1)" userId="d2923262-b80d-41ee-a03d-16c2a3f1f05f" providerId="ADAL" clId="{48A43F9A-2206-4C66-B32A-231652C69F71}" dt="2023-05-10T23:40:01.707" v="1149"/>
          <ac:spMkLst>
            <pc:docMk/>
            <pc:sldMk cId="3035651289" sldId="259"/>
            <ac:spMk id="2" creationId="{900C4E97-0673-4342-BBC8-C17803603D50}"/>
          </ac:spMkLst>
        </pc:spChg>
        <pc:spChg chg="mod">
          <ac:chgData name="HOSKIN, Jane (jxhos1)" userId="d2923262-b80d-41ee-a03d-16c2a3f1f05f" providerId="ADAL" clId="{48A43F9A-2206-4C66-B32A-231652C69F71}" dt="2023-05-11T02:16:33.410" v="3875" actId="115"/>
          <ac:spMkLst>
            <pc:docMk/>
            <pc:sldMk cId="3035651289" sldId="259"/>
            <ac:spMk id="3" creationId="{872BBEF1-AB88-4CE4-8EA0-374965D4EADA}"/>
          </ac:spMkLst>
        </pc:spChg>
      </pc:sldChg>
      <pc:sldChg chg="addSp delSp modSp add mod modClrScheme chgLayout">
        <pc:chgData name="HOSKIN, Jane (jxhos1)" userId="d2923262-b80d-41ee-a03d-16c2a3f1f05f" providerId="ADAL" clId="{48A43F9A-2206-4C66-B32A-231652C69F71}" dt="2023-05-11T02:21:37.821" v="4028" actId="20577"/>
        <pc:sldMkLst>
          <pc:docMk/>
          <pc:sldMk cId="993104861" sldId="260"/>
        </pc:sldMkLst>
        <pc:spChg chg="mod ord">
          <ac:chgData name="HOSKIN, Jane (jxhos1)" userId="d2923262-b80d-41ee-a03d-16c2a3f1f05f" providerId="ADAL" clId="{48A43F9A-2206-4C66-B32A-231652C69F71}" dt="2023-05-11T01:01:11.805" v="3002" actId="20577"/>
          <ac:spMkLst>
            <pc:docMk/>
            <pc:sldMk cId="993104861" sldId="260"/>
            <ac:spMk id="2" creationId="{900C4E97-0673-4342-BBC8-C17803603D50}"/>
          </ac:spMkLst>
        </pc:spChg>
        <pc:spChg chg="mod ord">
          <ac:chgData name="HOSKIN, Jane (jxhos1)" userId="d2923262-b80d-41ee-a03d-16c2a3f1f05f" providerId="ADAL" clId="{48A43F9A-2206-4C66-B32A-231652C69F71}" dt="2023-05-11T02:21:37.821" v="4028" actId="20577"/>
          <ac:spMkLst>
            <pc:docMk/>
            <pc:sldMk cId="993104861" sldId="260"/>
            <ac:spMk id="3" creationId="{872BBEF1-AB88-4CE4-8EA0-374965D4EADA}"/>
          </ac:spMkLst>
        </pc:spChg>
        <pc:spChg chg="add del mod ord">
          <ac:chgData name="HOSKIN, Jane (jxhos1)" userId="d2923262-b80d-41ee-a03d-16c2a3f1f05f" providerId="ADAL" clId="{48A43F9A-2206-4C66-B32A-231652C69F71}" dt="2023-05-10T23:46:34.731" v="1311" actId="478"/>
          <ac:spMkLst>
            <pc:docMk/>
            <pc:sldMk cId="993104861" sldId="260"/>
            <ac:spMk id="4" creationId="{E4EA86D5-5A84-4C2C-945E-B136C2B00893}"/>
          </ac:spMkLst>
        </pc:spChg>
      </pc:sldChg>
      <pc:sldChg chg="modSp new del mod">
        <pc:chgData name="HOSKIN, Jane (jxhos1)" userId="d2923262-b80d-41ee-a03d-16c2a3f1f05f" providerId="ADAL" clId="{48A43F9A-2206-4C66-B32A-231652C69F71}" dt="2023-05-11T00:59:28.149" v="2961" actId="47"/>
        <pc:sldMkLst>
          <pc:docMk/>
          <pc:sldMk cId="2280444770" sldId="261"/>
        </pc:sldMkLst>
        <pc:spChg chg="mod">
          <ac:chgData name="HOSKIN, Jane (jxhos1)" userId="d2923262-b80d-41ee-a03d-16c2a3f1f05f" providerId="ADAL" clId="{48A43F9A-2206-4C66-B32A-231652C69F71}" dt="2023-05-10T23:49:52.825" v="1368" actId="20577"/>
          <ac:spMkLst>
            <pc:docMk/>
            <pc:sldMk cId="2280444770" sldId="261"/>
            <ac:spMk id="2" creationId="{300CD9A7-C039-4200-BAC0-B5D0E398AC11}"/>
          </ac:spMkLst>
        </pc:spChg>
        <pc:spChg chg="mod">
          <ac:chgData name="HOSKIN, Jane (jxhos1)" userId="d2923262-b80d-41ee-a03d-16c2a3f1f05f" providerId="ADAL" clId="{48A43F9A-2206-4C66-B32A-231652C69F71}" dt="2023-05-11T00:34:19.864" v="1769" actId="20577"/>
          <ac:spMkLst>
            <pc:docMk/>
            <pc:sldMk cId="2280444770" sldId="261"/>
            <ac:spMk id="3" creationId="{C84FDE2C-2F08-4554-B8D6-1D09C920F191}"/>
          </ac:spMkLst>
        </pc:spChg>
      </pc:sldChg>
      <pc:sldChg chg="modSp new mod ord">
        <pc:chgData name="HOSKIN, Jane (jxhos1)" userId="d2923262-b80d-41ee-a03d-16c2a3f1f05f" providerId="ADAL" clId="{48A43F9A-2206-4C66-B32A-231652C69F71}" dt="2023-05-11T02:21:02.826" v="4016" actId="20577"/>
        <pc:sldMkLst>
          <pc:docMk/>
          <pc:sldMk cId="2065551946" sldId="262"/>
        </pc:sldMkLst>
        <pc:spChg chg="mod">
          <ac:chgData name="HOSKIN, Jane (jxhos1)" userId="d2923262-b80d-41ee-a03d-16c2a3f1f05f" providerId="ADAL" clId="{48A43F9A-2206-4C66-B32A-231652C69F71}" dt="2023-05-11T01:00:42.158" v="2965" actId="20577"/>
          <ac:spMkLst>
            <pc:docMk/>
            <pc:sldMk cId="2065551946" sldId="262"/>
            <ac:spMk id="2" creationId="{DD14E49A-BC77-4830-9BB3-578F0D7E144C}"/>
          </ac:spMkLst>
        </pc:spChg>
        <pc:spChg chg="mod">
          <ac:chgData name="HOSKIN, Jane (jxhos1)" userId="d2923262-b80d-41ee-a03d-16c2a3f1f05f" providerId="ADAL" clId="{48A43F9A-2206-4C66-B32A-231652C69F71}" dt="2023-05-11T02:21:02.826" v="4016" actId="20577"/>
          <ac:spMkLst>
            <pc:docMk/>
            <pc:sldMk cId="2065551946" sldId="262"/>
            <ac:spMk id="3" creationId="{1F859925-F062-4BF2-AA71-E725188F5C13}"/>
          </ac:spMkLst>
        </pc:spChg>
      </pc:sldChg>
      <pc:sldChg chg="addSp modSp add mod ord">
        <pc:chgData name="HOSKIN, Jane (jxhos1)" userId="d2923262-b80d-41ee-a03d-16c2a3f1f05f" providerId="ADAL" clId="{48A43F9A-2206-4C66-B32A-231652C69F71}" dt="2023-05-11T02:41:58.464" v="5140" actId="20577"/>
        <pc:sldMkLst>
          <pc:docMk/>
          <pc:sldMk cId="2033604963" sldId="263"/>
        </pc:sldMkLst>
        <pc:spChg chg="mod">
          <ac:chgData name="HOSKIN, Jane (jxhos1)" userId="d2923262-b80d-41ee-a03d-16c2a3f1f05f" providerId="ADAL" clId="{48A43F9A-2206-4C66-B32A-231652C69F71}" dt="2023-05-11T02:39:56.688" v="5086" actId="20577"/>
          <ac:spMkLst>
            <pc:docMk/>
            <pc:sldMk cId="2033604963" sldId="263"/>
            <ac:spMk id="2" creationId="{300CD9A7-C039-4200-BAC0-B5D0E398AC11}"/>
          </ac:spMkLst>
        </pc:spChg>
        <pc:spChg chg="mod">
          <ac:chgData name="HOSKIN, Jane (jxhos1)" userId="d2923262-b80d-41ee-a03d-16c2a3f1f05f" providerId="ADAL" clId="{48A43F9A-2206-4C66-B32A-231652C69F71}" dt="2023-05-11T02:41:58.464" v="5140" actId="20577"/>
          <ac:spMkLst>
            <pc:docMk/>
            <pc:sldMk cId="2033604963" sldId="263"/>
            <ac:spMk id="3" creationId="{C84FDE2C-2F08-4554-B8D6-1D09C920F191}"/>
          </ac:spMkLst>
        </pc:spChg>
        <pc:spChg chg="add mod">
          <ac:chgData name="HOSKIN, Jane (jxhos1)" userId="d2923262-b80d-41ee-a03d-16c2a3f1f05f" providerId="ADAL" clId="{48A43F9A-2206-4C66-B32A-231652C69F71}" dt="2023-05-11T02:39:32.601" v="5081" actId="1076"/>
          <ac:spMkLst>
            <pc:docMk/>
            <pc:sldMk cId="2033604963" sldId="263"/>
            <ac:spMk id="6" creationId="{EB24751C-61DE-48D6-AE97-C676D92E924C}"/>
          </ac:spMkLst>
        </pc:spChg>
        <pc:spChg chg="add mod">
          <ac:chgData name="HOSKIN, Jane (jxhos1)" userId="d2923262-b80d-41ee-a03d-16c2a3f1f05f" providerId="ADAL" clId="{48A43F9A-2206-4C66-B32A-231652C69F71}" dt="2023-05-11T02:39:22.794" v="5079" actId="164"/>
          <ac:spMkLst>
            <pc:docMk/>
            <pc:sldMk cId="2033604963" sldId="263"/>
            <ac:spMk id="7" creationId="{D3102334-4483-4882-B471-71CD99E2A8D3}"/>
          </ac:spMkLst>
        </pc:spChg>
        <pc:grpChg chg="add mod">
          <ac:chgData name="HOSKIN, Jane (jxhos1)" userId="d2923262-b80d-41ee-a03d-16c2a3f1f05f" providerId="ADAL" clId="{48A43F9A-2206-4C66-B32A-231652C69F71}" dt="2023-05-11T02:39:26.633" v="5080" actId="1076"/>
          <ac:grpSpMkLst>
            <pc:docMk/>
            <pc:sldMk cId="2033604963" sldId="263"/>
            <ac:grpSpMk id="16" creationId="{E431B2F7-4D71-4004-927B-47CB25C728D5}"/>
          </ac:grpSpMkLst>
        </pc:grpChg>
        <pc:picChg chg="add mod">
          <ac:chgData name="HOSKIN, Jane (jxhos1)" userId="d2923262-b80d-41ee-a03d-16c2a3f1f05f" providerId="ADAL" clId="{48A43F9A-2206-4C66-B32A-231652C69F71}" dt="2023-05-11T02:39:22.794" v="5079" actId="164"/>
          <ac:picMkLst>
            <pc:docMk/>
            <pc:sldMk cId="2033604963" sldId="263"/>
            <ac:picMk id="5" creationId="{56478140-26E8-4061-B454-68B1FE6F271A}"/>
          </ac:picMkLst>
        </pc:picChg>
        <pc:cxnChg chg="add mod">
          <ac:chgData name="HOSKIN, Jane (jxhos1)" userId="d2923262-b80d-41ee-a03d-16c2a3f1f05f" providerId="ADAL" clId="{48A43F9A-2206-4C66-B32A-231652C69F71}" dt="2023-05-11T02:39:22.794" v="5079" actId="164"/>
          <ac:cxnSpMkLst>
            <pc:docMk/>
            <pc:sldMk cId="2033604963" sldId="263"/>
            <ac:cxnSpMk id="9" creationId="{49924FF2-2FAA-4FAA-89A7-DA9E43E7D406}"/>
          </ac:cxnSpMkLst>
        </pc:cxnChg>
        <pc:cxnChg chg="add mod">
          <ac:chgData name="HOSKIN, Jane (jxhos1)" userId="d2923262-b80d-41ee-a03d-16c2a3f1f05f" providerId="ADAL" clId="{48A43F9A-2206-4C66-B32A-231652C69F71}" dt="2023-05-11T02:39:22.794" v="5079" actId="164"/>
          <ac:cxnSpMkLst>
            <pc:docMk/>
            <pc:sldMk cId="2033604963" sldId="263"/>
            <ac:cxnSpMk id="10" creationId="{C5012BD7-5E12-4B9B-B06E-0591D4BB48F4}"/>
          </ac:cxnSpMkLst>
        </pc:cxnChg>
        <pc:cxnChg chg="add mod">
          <ac:chgData name="HOSKIN, Jane (jxhos1)" userId="d2923262-b80d-41ee-a03d-16c2a3f1f05f" providerId="ADAL" clId="{48A43F9A-2206-4C66-B32A-231652C69F71}" dt="2023-05-11T02:39:22.794" v="5079" actId="164"/>
          <ac:cxnSpMkLst>
            <pc:docMk/>
            <pc:sldMk cId="2033604963" sldId="263"/>
            <ac:cxnSpMk id="14" creationId="{F28C138D-372C-4764-A68D-EBF99B76E65F}"/>
          </ac:cxnSpMkLst>
        </pc:cxnChg>
      </pc:sldChg>
      <pc:sldChg chg="modSp add mod">
        <pc:chgData name="HOSKIN, Jane (jxhos1)" userId="d2923262-b80d-41ee-a03d-16c2a3f1f05f" providerId="ADAL" clId="{48A43F9A-2206-4C66-B32A-231652C69F71}" dt="2023-05-11T02:22:55.591" v="4064" actId="20577"/>
        <pc:sldMkLst>
          <pc:docMk/>
          <pc:sldMk cId="1438754495" sldId="264"/>
        </pc:sldMkLst>
        <pc:spChg chg="mod">
          <ac:chgData name="HOSKIN, Jane (jxhos1)" userId="d2923262-b80d-41ee-a03d-16c2a3f1f05f" providerId="ADAL" clId="{48A43F9A-2206-4C66-B32A-231652C69F71}" dt="2023-05-11T01:01:19.626" v="3004" actId="20577"/>
          <ac:spMkLst>
            <pc:docMk/>
            <pc:sldMk cId="1438754495" sldId="264"/>
            <ac:spMk id="2" creationId="{DD14E49A-BC77-4830-9BB3-578F0D7E144C}"/>
          </ac:spMkLst>
        </pc:spChg>
        <pc:spChg chg="mod">
          <ac:chgData name="HOSKIN, Jane (jxhos1)" userId="d2923262-b80d-41ee-a03d-16c2a3f1f05f" providerId="ADAL" clId="{48A43F9A-2206-4C66-B32A-231652C69F71}" dt="2023-05-11T02:22:55.591" v="4064" actId="20577"/>
          <ac:spMkLst>
            <pc:docMk/>
            <pc:sldMk cId="1438754495" sldId="264"/>
            <ac:spMk id="3" creationId="{1F859925-F062-4BF2-AA71-E725188F5C13}"/>
          </ac:spMkLst>
        </pc:spChg>
      </pc:sldChg>
      <pc:sldChg chg="modSp new mod ord">
        <pc:chgData name="HOSKIN, Jane (jxhos1)" userId="d2923262-b80d-41ee-a03d-16c2a3f1f05f" providerId="ADAL" clId="{48A43F9A-2206-4C66-B32A-231652C69F71}" dt="2023-05-11T02:13:41.334" v="3736" actId="20577"/>
        <pc:sldMkLst>
          <pc:docMk/>
          <pc:sldMk cId="2543527954" sldId="265"/>
        </pc:sldMkLst>
        <pc:spChg chg="mod">
          <ac:chgData name="HOSKIN, Jane (jxhos1)" userId="d2923262-b80d-41ee-a03d-16c2a3f1f05f" providerId="ADAL" clId="{48A43F9A-2206-4C66-B32A-231652C69F71}" dt="2023-05-11T01:01:42.672" v="3033" actId="20577"/>
          <ac:spMkLst>
            <pc:docMk/>
            <pc:sldMk cId="2543527954" sldId="265"/>
            <ac:spMk id="2" creationId="{3613C7FC-3CF4-4BDB-8515-1BDDD3B2B631}"/>
          </ac:spMkLst>
        </pc:spChg>
        <pc:spChg chg="mod">
          <ac:chgData name="HOSKIN, Jane (jxhos1)" userId="d2923262-b80d-41ee-a03d-16c2a3f1f05f" providerId="ADAL" clId="{48A43F9A-2206-4C66-B32A-231652C69F71}" dt="2023-05-11T02:13:41.334" v="3736" actId="20577"/>
          <ac:spMkLst>
            <pc:docMk/>
            <pc:sldMk cId="2543527954" sldId="265"/>
            <ac:spMk id="3" creationId="{6829A83D-7F8A-4277-A18E-DD47BDFC6F70}"/>
          </ac:spMkLst>
        </pc:spChg>
      </pc:sldChg>
      <pc:sldChg chg="addSp delSp modSp new mod modClrScheme chgLayout">
        <pc:chgData name="HOSKIN, Jane (jxhos1)" userId="d2923262-b80d-41ee-a03d-16c2a3f1f05f" providerId="ADAL" clId="{48A43F9A-2206-4C66-B32A-231652C69F71}" dt="2023-05-11T02:39:42.012" v="5083" actId="478"/>
        <pc:sldMkLst>
          <pc:docMk/>
          <pc:sldMk cId="935929700" sldId="266"/>
        </pc:sldMkLst>
        <pc:spChg chg="del">
          <ac:chgData name="HOSKIN, Jane (jxhos1)" userId="d2923262-b80d-41ee-a03d-16c2a3f1f05f" providerId="ADAL" clId="{48A43F9A-2206-4C66-B32A-231652C69F71}" dt="2023-05-11T01:10:39.358" v="3489" actId="700"/>
          <ac:spMkLst>
            <pc:docMk/>
            <pc:sldMk cId="935929700" sldId="266"/>
            <ac:spMk id="2" creationId="{32094E53-B794-4183-9B0B-B4C399B8E36D}"/>
          </ac:spMkLst>
        </pc:spChg>
        <pc:spChg chg="del">
          <ac:chgData name="HOSKIN, Jane (jxhos1)" userId="d2923262-b80d-41ee-a03d-16c2a3f1f05f" providerId="ADAL" clId="{48A43F9A-2206-4C66-B32A-231652C69F71}" dt="2023-05-11T01:10:39.358" v="3489" actId="700"/>
          <ac:spMkLst>
            <pc:docMk/>
            <pc:sldMk cId="935929700" sldId="266"/>
            <ac:spMk id="3" creationId="{11A018B3-26F1-4623-932D-D1EEB8BACB72}"/>
          </ac:spMkLst>
        </pc:spChg>
        <pc:spChg chg="add del mod">
          <ac:chgData name="HOSKIN, Jane (jxhos1)" userId="d2923262-b80d-41ee-a03d-16c2a3f1f05f" providerId="ADAL" clId="{48A43F9A-2206-4C66-B32A-231652C69F71}" dt="2023-05-11T01:21:39.408" v="3601" actId="478"/>
          <ac:spMkLst>
            <pc:docMk/>
            <pc:sldMk cId="935929700" sldId="266"/>
            <ac:spMk id="8" creationId="{353BBE65-ABF6-4EF2-A519-4DB3E7295A30}"/>
          </ac:spMkLst>
        </pc:spChg>
        <pc:spChg chg="add mod">
          <ac:chgData name="HOSKIN, Jane (jxhos1)" userId="d2923262-b80d-41ee-a03d-16c2a3f1f05f" providerId="ADAL" clId="{48A43F9A-2206-4C66-B32A-231652C69F71}" dt="2023-05-11T02:19:47.087" v="3903" actId="113"/>
          <ac:spMkLst>
            <pc:docMk/>
            <pc:sldMk cId="935929700" sldId="266"/>
            <ac:spMk id="9" creationId="{3107FC31-E029-4885-A5D1-1852E15E7F83}"/>
          </ac:spMkLst>
        </pc:spChg>
        <pc:spChg chg="add del">
          <ac:chgData name="HOSKIN, Jane (jxhos1)" userId="d2923262-b80d-41ee-a03d-16c2a3f1f05f" providerId="ADAL" clId="{48A43F9A-2206-4C66-B32A-231652C69F71}" dt="2023-05-11T01:20:01.413" v="3599" actId="478"/>
          <ac:spMkLst>
            <pc:docMk/>
            <pc:sldMk cId="935929700" sldId="266"/>
            <ac:spMk id="10" creationId="{5BD3E937-4AD1-41AD-91AD-9FF1278F198C}"/>
          </ac:spMkLst>
        </pc:spChg>
        <pc:spChg chg="add del mod">
          <ac:chgData name="HOSKIN, Jane (jxhos1)" userId="d2923262-b80d-41ee-a03d-16c2a3f1f05f" providerId="ADAL" clId="{48A43F9A-2206-4C66-B32A-231652C69F71}" dt="2023-05-11T02:39:42.012" v="5083" actId="478"/>
          <ac:spMkLst>
            <pc:docMk/>
            <pc:sldMk cId="935929700" sldId="266"/>
            <ac:spMk id="18" creationId="{3CF322EA-B727-4B3A-856D-427A7BBAB39D}"/>
          </ac:spMkLst>
        </pc:spChg>
        <pc:picChg chg="add del">
          <ac:chgData name="HOSKIN, Jane (jxhos1)" userId="d2923262-b80d-41ee-a03d-16c2a3f1f05f" providerId="ADAL" clId="{48A43F9A-2206-4C66-B32A-231652C69F71}" dt="2023-05-11T01:16:30.728" v="3491" actId="478"/>
          <ac:picMkLst>
            <pc:docMk/>
            <pc:sldMk cId="935929700" sldId="266"/>
            <ac:picMk id="5" creationId="{DFCD9806-35C9-4890-A4EE-A1B99A8B2286}"/>
          </ac:picMkLst>
        </pc:picChg>
        <pc:picChg chg="add del mod">
          <ac:chgData name="HOSKIN, Jane (jxhos1)" userId="d2923262-b80d-41ee-a03d-16c2a3f1f05f" providerId="ADAL" clId="{48A43F9A-2206-4C66-B32A-231652C69F71}" dt="2023-05-11T01:21:37.144" v="3600" actId="478"/>
          <ac:picMkLst>
            <pc:docMk/>
            <pc:sldMk cId="935929700" sldId="266"/>
            <ac:picMk id="7" creationId="{288E36D0-9DC4-42D4-8596-9EECEA10E1D1}"/>
          </ac:picMkLst>
        </pc:picChg>
        <pc:picChg chg="add mod">
          <ac:chgData name="HOSKIN, Jane (jxhos1)" userId="d2923262-b80d-41ee-a03d-16c2a3f1f05f" providerId="ADAL" clId="{48A43F9A-2206-4C66-B32A-231652C69F71}" dt="2023-05-11T01:21:44.281" v="3604" actId="1076"/>
          <ac:picMkLst>
            <pc:docMk/>
            <pc:sldMk cId="935929700" sldId="266"/>
            <ac:picMk id="12" creationId="{B1AD5534-6B38-4A6D-9A4D-5A767BE917DA}"/>
          </ac:picMkLst>
        </pc:picChg>
        <pc:cxnChg chg="add mod">
          <ac:chgData name="HOSKIN, Jane (jxhos1)" userId="d2923262-b80d-41ee-a03d-16c2a3f1f05f" providerId="ADAL" clId="{48A43F9A-2206-4C66-B32A-231652C69F71}" dt="2023-05-11T02:17:24.736" v="3883" actId="1582"/>
          <ac:cxnSpMkLst>
            <pc:docMk/>
            <pc:sldMk cId="935929700" sldId="266"/>
            <ac:cxnSpMk id="3" creationId="{CFB5EC6B-D734-4850-B93E-6B407FECAE1B}"/>
          </ac:cxnSpMkLst>
        </pc:cxnChg>
        <pc:cxnChg chg="add mod">
          <ac:chgData name="HOSKIN, Jane (jxhos1)" userId="d2923262-b80d-41ee-a03d-16c2a3f1f05f" providerId="ADAL" clId="{48A43F9A-2206-4C66-B32A-231652C69F71}" dt="2023-05-11T02:18:26.529" v="3893" actId="14100"/>
          <ac:cxnSpMkLst>
            <pc:docMk/>
            <pc:sldMk cId="935929700" sldId="266"/>
            <ac:cxnSpMk id="5" creationId="{30276C75-AF7B-4D17-B771-4ED3035FA2DF}"/>
          </ac:cxnSpMkLst>
        </pc:cxnChg>
        <pc:cxnChg chg="add mod">
          <ac:chgData name="HOSKIN, Jane (jxhos1)" userId="d2923262-b80d-41ee-a03d-16c2a3f1f05f" providerId="ADAL" clId="{48A43F9A-2206-4C66-B32A-231652C69F71}" dt="2023-05-11T02:18:43.042" v="3896" actId="14100"/>
          <ac:cxnSpMkLst>
            <pc:docMk/>
            <pc:sldMk cId="935929700" sldId="266"/>
            <ac:cxnSpMk id="13" creationId="{3DC41261-5F32-4AB8-9C5B-C17CD19F53FB}"/>
          </ac:cxnSpMkLst>
        </pc:cxnChg>
        <pc:cxnChg chg="add mod">
          <ac:chgData name="HOSKIN, Jane (jxhos1)" userId="d2923262-b80d-41ee-a03d-16c2a3f1f05f" providerId="ADAL" clId="{48A43F9A-2206-4C66-B32A-231652C69F71}" dt="2023-05-11T02:18:51.894" v="3899" actId="14100"/>
          <ac:cxnSpMkLst>
            <pc:docMk/>
            <pc:sldMk cId="935929700" sldId="266"/>
            <ac:cxnSpMk id="14" creationId="{70E5BD3F-49F0-446B-AEEB-1A0B33EBFFDD}"/>
          </ac:cxnSpMkLst>
        </pc:cxnChg>
        <pc:cxnChg chg="add mod">
          <ac:chgData name="HOSKIN, Jane (jxhos1)" userId="d2923262-b80d-41ee-a03d-16c2a3f1f05f" providerId="ADAL" clId="{48A43F9A-2206-4C66-B32A-231652C69F71}" dt="2023-05-11T02:19:04.066" v="3902" actId="14100"/>
          <ac:cxnSpMkLst>
            <pc:docMk/>
            <pc:sldMk cId="935929700" sldId="266"/>
            <ac:cxnSpMk id="16" creationId="{14B66984-26AD-46A8-8722-C3FF636DA759}"/>
          </ac:cxnSpMkLst>
        </pc:cxnChg>
      </pc:sldChg>
      <pc:sldChg chg="modSp new mod">
        <pc:chgData name="HOSKIN, Jane (jxhos1)" userId="d2923262-b80d-41ee-a03d-16c2a3f1f05f" providerId="ADAL" clId="{48A43F9A-2206-4C66-B32A-231652C69F71}" dt="2023-05-11T02:29:19.849" v="4782" actId="20577"/>
        <pc:sldMkLst>
          <pc:docMk/>
          <pc:sldMk cId="3722334329" sldId="267"/>
        </pc:sldMkLst>
        <pc:spChg chg="mod">
          <ac:chgData name="HOSKIN, Jane (jxhos1)" userId="d2923262-b80d-41ee-a03d-16c2a3f1f05f" providerId="ADAL" clId="{48A43F9A-2206-4C66-B32A-231652C69F71}" dt="2023-05-11T02:25:50.896" v="4193" actId="20577"/>
          <ac:spMkLst>
            <pc:docMk/>
            <pc:sldMk cId="3722334329" sldId="267"/>
            <ac:spMk id="2" creationId="{D1981414-F660-46CA-A1D5-14780310BF78}"/>
          </ac:spMkLst>
        </pc:spChg>
        <pc:spChg chg="mod">
          <ac:chgData name="HOSKIN, Jane (jxhos1)" userId="d2923262-b80d-41ee-a03d-16c2a3f1f05f" providerId="ADAL" clId="{48A43F9A-2206-4C66-B32A-231652C69F71}" dt="2023-05-11T02:29:19.849" v="4782" actId="20577"/>
          <ac:spMkLst>
            <pc:docMk/>
            <pc:sldMk cId="3722334329" sldId="267"/>
            <ac:spMk id="3" creationId="{3F404015-258F-4919-95CB-FFF15B627185}"/>
          </ac:spMkLst>
        </pc:spChg>
      </pc:sldChg>
      <pc:sldMasterChg chg="addSldLayout">
        <pc:chgData name="HOSKIN, Jane (jxhos1)" userId="d2923262-b80d-41ee-a03d-16c2a3f1f05f" providerId="ADAL" clId="{48A43F9A-2206-4C66-B32A-231652C69F71}" dt="2023-05-10T23:08:49.115" v="0" actId="680"/>
        <pc:sldMasterMkLst>
          <pc:docMk/>
          <pc:sldMasterMk cId="137515347" sldId="2147483648"/>
        </pc:sldMasterMkLst>
        <pc:sldLayoutChg chg="add">
          <pc:chgData name="HOSKIN, Jane (jxhos1)" userId="d2923262-b80d-41ee-a03d-16c2a3f1f05f" providerId="ADAL" clId="{48A43F9A-2206-4C66-B32A-231652C69F71}" dt="2023-05-10T23:08:49.115" v="0" actId="680"/>
          <pc:sldLayoutMkLst>
            <pc:docMk/>
            <pc:sldMasterMk cId="137515347" sldId="2147483648"/>
            <pc:sldLayoutMk cId="4287734803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14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75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7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75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63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72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09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557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043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187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962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A87A34-81AB-432B-8DAE-1953F412C126}" type="datetimeFigureOut">
              <a:rPr lang="en-US" smtClean="0"/>
              <a:pPr/>
              <a:t>5/12/2023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85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q.qld.gov.au/services/membershi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slq.qld.gov.au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3778F-45D6-4B31-B925-D62AF56FC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z="4200" dirty="0"/>
              <a:t>How to Access QLD state Library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3A1EFA-6ACF-4613-98B5-9361DA5A5B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12 Psychology </a:t>
            </a:r>
          </a:p>
        </p:txBody>
      </p:sp>
    </p:spTree>
    <p:extLst>
      <p:ext uri="{BB962C8B-B14F-4D97-AF65-F5344CB8AC3E}">
        <p14:creationId xmlns:p14="http://schemas.microsoft.com/office/powerpoint/2010/main" val="3845894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C7FC-3CF4-4BDB-8515-1BDDD3B2B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QLD state library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9A83D-7F8A-4277-A18E-DD47BDFC6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2600" dirty="0"/>
              <a:t>Full text copies of peer reviewed journal articles can be accessed through the QLD State Library using the </a:t>
            </a:r>
            <a:r>
              <a:rPr lang="en-AU" sz="2600" b="1" u="sng" dirty="0"/>
              <a:t>ProQuest</a:t>
            </a:r>
            <a:r>
              <a:rPr lang="en-AU" sz="2600" dirty="0"/>
              <a:t> data base.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600" dirty="0"/>
              <a:t>To access QLD State Library resources you will need to become a member.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600" b="1" u="sng" dirty="0"/>
              <a:t>Membership</a:t>
            </a:r>
            <a:r>
              <a:rPr lang="en-AU" sz="2600" dirty="0"/>
              <a:t> is available to all QLD residents and is free.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600" dirty="0">
                <a:hlinkClick r:id="rId2"/>
              </a:rPr>
              <a:t>https://www.slq.qld.gov.au/services/membership</a:t>
            </a:r>
            <a:r>
              <a:rPr lang="en-AU" sz="2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3527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3B91E-12FB-4542-9387-C539EFBB5A6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03434" y="955140"/>
            <a:ext cx="9720263" cy="5681966"/>
          </a:xfrm>
        </p:spPr>
        <p:txBody>
          <a:bodyPr>
            <a:normAutofit/>
          </a:bodyPr>
          <a:lstStyle/>
          <a:p>
            <a:r>
              <a:rPr lang="en-AU" sz="2600" dirty="0"/>
              <a:t>Log in to the catalogue </a:t>
            </a:r>
          </a:p>
          <a:p>
            <a:r>
              <a:rPr lang="en-AU" sz="2600" dirty="0">
                <a:hlinkClick r:id="rId2"/>
              </a:rPr>
              <a:t>https://www.slq.qld.gov.au/</a:t>
            </a:r>
            <a:endParaRPr lang="en-AU" sz="2600" dirty="0"/>
          </a:p>
          <a:p>
            <a:endParaRPr lang="en-AU" sz="2600" dirty="0"/>
          </a:p>
          <a:p>
            <a:endParaRPr lang="en-AU" sz="2600" dirty="0"/>
          </a:p>
          <a:p>
            <a:endParaRPr lang="en-AU" sz="2600" dirty="0"/>
          </a:p>
          <a:p>
            <a:endParaRPr lang="en-AU" sz="2600" dirty="0"/>
          </a:p>
          <a:p>
            <a:endParaRPr lang="en-AU" sz="2600" dirty="0"/>
          </a:p>
          <a:p>
            <a:r>
              <a:rPr lang="en-AU" sz="2600" dirty="0"/>
              <a:t>Click on </a:t>
            </a:r>
            <a:r>
              <a:rPr lang="en-AU" sz="2600" dirty="0" err="1"/>
              <a:t>eresources</a:t>
            </a:r>
            <a:endParaRPr lang="en-AU" sz="2600" dirty="0"/>
          </a:p>
        </p:txBody>
      </p:sp>
      <p:pic>
        <p:nvPicPr>
          <p:cNvPr id="1026" name="Picture 2" descr="Catalogue login &#10;F QUEENSLAND &#10;DISCOVER GET INVOLVED &#10;Search the catalogue &#10;ABOUT ">
            <a:extLst>
              <a:ext uri="{FF2B5EF4-FFF2-40B4-BE49-F238E27FC236}">
                <a16:creationId xmlns:a16="http://schemas.microsoft.com/office/drawing/2014/main" id="{B6A22243-BBC7-423B-863E-992A8BF3D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620" y="615006"/>
            <a:ext cx="5553075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B8542819-5F54-4CF4-9722-63E6B001838F}"/>
              </a:ext>
            </a:extLst>
          </p:cNvPr>
          <p:cNvSpPr/>
          <p:nvPr/>
        </p:nvSpPr>
        <p:spPr>
          <a:xfrm>
            <a:off x="10048513" y="516501"/>
            <a:ext cx="1325367" cy="5625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28" name="Picture 4" descr="SL &#10;One Search &#10;Search anything &#10;New Search &#10;anywhere in the record &#10;Everything &#10;All iterns &#10;that contain my query words &#10;Featured Collection: The Napranum Cha newspaper was &#10;produced by the Weipa South Community Editorial ">
            <a:extLst>
              <a:ext uri="{FF2B5EF4-FFF2-40B4-BE49-F238E27FC236}">
                <a16:creationId xmlns:a16="http://schemas.microsoft.com/office/drawing/2014/main" id="{22AE165D-6296-42B6-AE8D-62693F2DC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682" y="3979890"/>
            <a:ext cx="7610475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0CF3B2EF-C26C-4619-9464-F933F825A132}"/>
              </a:ext>
            </a:extLst>
          </p:cNvPr>
          <p:cNvSpPr/>
          <p:nvPr/>
        </p:nvSpPr>
        <p:spPr>
          <a:xfrm>
            <a:off x="9596059" y="3979890"/>
            <a:ext cx="1325367" cy="5625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0447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FF3B5A-59B8-46D2-9B94-E7343E944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764" y="593333"/>
            <a:ext cx="2840314" cy="251973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3B91E-12FB-4542-9387-C539EFBB5A6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03434" y="955140"/>
            <a:ext cx="9720263" cy="56819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600" dirty="0"/>
              <a:t>Select Science and Technology </a:t>
            </a:r>
          </a:p>
          <a:p>
            <a:r>
              <a:rPr lang="en-AU" sz="2600" dirty="0"/>
              <a:t>from Databases by Category</a:t>
            </a:r>
          </a:p>
          <a:p>
            <a:endParaRPr lang="en-AU" sz="2600" dirty="0"/>
          </a:p>
          <a:p>
            <a:endParaRPr lang="en-AU" sz="2600" dirty="0"/>
          </a:p>
          <a:p>
            <a:endParaRPr lang="en-AU" sz="2600" dirty="0"/>
          </a:p>
          <a:p>
            <a:endParaRPr lang="en-AU" sz="2600" dirty="0"/>
          </a:p>
          <a:p>
            <a:pPr marL="0" indent="0">
              <a:buNone/>
            </a:pPr>
            <a:r>
              <a:rPr lang="en-AU" sz="2600" dirty="0"/>
              <a:t>Scroll down and select ProQuest Central. </a:t>
            </a:r>
          </a:p>
          <a:p>
            <a:pPr marL="0" indent="0">
              <a:buNone/>
            </a:pPr>
            <a:r>
              <a:rPr lang="en-AU" sz="2600" dirty="0"/>
              <a:t>Click on Available Online</a:t>
            </a:r>
          </a:p>
          <a:p>
            <a:endParaRPr lang="en-AU" sz="2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CF3B2EF-C26C-4619-9464-F933F825A132}"/>
              </a:ext>
            </a:extLst>
          </p:cNvPr>
          <p:cNvSpPr/>
          <p:nvPr/>
        </p:nvSpPr>
        <p:spPr>
          <a:xfrm>
            <a:off x="7526764" y="1290691"/>
            <a:ext cx="2182315" cy="5625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050" name="Picture 2" descr="O Available Online &#10;ProQuest Central &#10;ProQuest (Firm), issuing body. &#10;2008-; Ann Arbor, Michigan : proQuest &#10;ProQuest Central is a cross-disciplinary database cove &#10;local, regional and international news, global market in &#10;scholarly science journals as well as humanlties and sc &#10;9 Available Online Z ">
            <a:extLst>
              <a:ext uri="{FF2B5EF4-FFF2-40B4-BE49-F238E27FC236}">
                <a16:creationId xmlns:a16="http://schemas.microsoft.com/office/drawing/2014/main" id="{B6EBC6E8-5709-4094-84EF-8D7130CDD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576" y="3666786"/>
            <a:ext cx="4725523" cy="267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85922D40-16B4-4270-8361-9991F7F38104}"/>
              </a:ext>
            </a:extLst>
          </p:cNvPr>
          <p:cNvSpPr/>
          <p:nvPr/>
        </p:nvSpPr>
        <p:spPr>
          <a:xfrm>
            <a:off x="7636426" y="5329550"/>
            <a:ext cx="2182315" cy="5625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8700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ProQuest Central &#10;Basic Search Advanced Search &#10;knter search terms... &#10;Full text • Peer reviewed O &#10;Publications &#10;Browse &#10;Change databases ">
            <a:extLst>
              <a:ext uri="{FF2B5EF4-FFF2-40B4-BE49-F238E27FC236}">
                <a16:creationId xmlns:a16="http://schemas.microsoft.com/office/drawing/2014/main" id="{AEE45C4F-3BEB-4C83-AE97-9E14DBF97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852" y="3554877"/>
            <a:ext cx="6323927" cy="281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Access Online &#10;Full text availability &#10;ProQuest Central &#10;Access for SLQ members and onsite. For private research &#10;and study purposes only. &#10;Document supply ">
            <a:extLst>
              <a:ext uri="{FF2B5EF4-FFF2-40B4-BE49-F238E27FC236}">
                <a16:creationId xmlns:a16="http://schemas.microsoft.com/office/drawing/2014/main" id="{1058BE44-E995-4C76-8E63-4DA6458E9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991" y="515187"/>
            <a:ext cx="6124575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3B91E-12FB-4542-9387-C539EFBB5A6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03434" y="955140"/>
            <a:ext cx="9720263" cy="56819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600" dirty="0"/>
              <a:t>Select ProQuest Central</a:t>
            </a:r>
          </a:p>
          <a:p>
            <a:endParaRPr lang="en-AU" sz="2600" dirty="0"/>
          </a:p>
          <a:p>
            <a:endParaRPr lang="en-AU" sz="2600" dirty="0"/>
          </a:p>
          <a:p>
            <a:endParaRPr lang="en-AU" sz="2600" dirty="0"/>
          </a:p>
          <a:p>
            <a:endParaRPr lang="en-AU" sz="2600" dirty="0"/>
          </a:p>
          <a:p>
            <a:pPr marL="0" indent="0">
              <a:buNone/>
            </a:pPr>
            <a:r>
              <a:rPr lang="en-AU" sz="2600" dirty="0"/>
              <a:t>Select Advanced Search </a:t>
            </a:r>
          </a:p>
          <a:p>
            <a:endParaRPr lang="en-AU" sz="2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CF3B2EF-C26C-4619-9464-F933F825A132}"/>
              </a:ext>
            </a:extLst>
          </p:cNvPr>
          <p:cNvSpPr/>
          <p:nvPr/>
        </p:nvSpPr>
        <p:spPr>
          <a:xfrm>
            <a:off x="5563991" y="1257869"/>
            <a:ext cx="2182315" cy="5625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5922D40-16B4-4270-8361-9991F7F38104}"/>
              </a:ext>
            </a:extLst>
          </p:cNvPr>
          <p:cNvSpPr/>
          <p:nvPr/>
        </p:nvSpPr>
        <p:spPr>
          <a:xfrm>
            <a:off x="6655149" y="4131852"/>
            <a:ext cx="1091158" cy="5625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9727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roQuest Central &#10;Advanced Search &#10;AND &#10;AND &#10;e Remove a row &#10;Add a row &#10;Command Line &#10;Thesaurus &#10;Field &#10;Limit to: Full text Peer reviewed O &#10;Publication date: &#10;All dates ">
            <a:extLst>
              <a:ext uri="{FF2B5EF4-FFF2-40B4-BE49-F238E27FC236}">
                <a16:creationId xmlns:a16="http://schemas.microsoft.com/office/drawing/2014/main" id="{CD1DA12B-C3B0-4871-96F3-B20068273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851" y="567968"/>
            <a:ext cx="501015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3B91E-12FB-4542-9387-C539EFBB5A6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03434" y="955140"/>
            <a:ext cx="9720263" cy="56819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600" dirty="0"/>
              <a:t>Enter your search terms</a:t>
            </a:r>
          </a:p>
          <a:p>
            <a:pPr marL="0" indent="0">
              <a:buNone/>
            </a:pPr>
            <a:r>
              <a:rPr lang="en-AU" sz="2600" dirty="0"/>
              <a:t>You can enter a full journal article title </a:t>
            </a:r>
          </a:p>
          <a:p>
            <a:pPr marL="0" indent="0">
              <a:buNone/>
            </a:pPr>
            <a:r>
              <a:rPr lang="en-AU" sz="2600" dirty="0"/>
              <a:t>Tick full text </a:t>
            </a:r>
          </a:p>
          <a:p>
            <a:pPr marL="0" indent="0">
              <a:buNone/>
            </a:pPr>
            <a:r>
              <a:rPr lang="en-AU" sz="2600" dirty="0"/>
              <a:t>Tick Peer Reviewed </a:t>
            </a:r>
          </a:p>
          <a:p>
            <a:endParaRPr lang="en-AU" sz="2600" dirty="0"/>
          </a:p>
          <a:p>
            <a:endParaRPr lang="en-AU" sz="26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5922D40-16B4-4270-8361-9991F7F38104}"/>
              </a:ext>
            </a:extLst>
          </p:cNvPr>
          <p:cNvSpPr/>
          <p:nvPr/>
        </p:nvSpPr>
        <p:spPr>
          <a:xfrm>
            <a:off x="6892317" y="3337495"/>
            <a:ext cx="1091158" cy="5625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F974F2-DEC1-40EE-8DEA-34EB4569D538}"/>
              </a:ext>
            </a:extLst>
          </p:cNvPr>
          <p:cNvSpPr/>
          <p:nvPr/>
        </p:nvSpPr>
        <p:spPr>
          <a:xfrm>
            <a:off x="8102955" y="3312130"/>
            <a:ext cx="1091158" cy="5625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14953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218</TotalTime>
  <Words>136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Tw Cen MT</vt:lpstr>
      <vt:lpstr>Tw Cen MT Condensed</vt:lpstr>
      <vt:lpstr>Wingdings 3</vt:lpstr>
      <vt:lpstr>Integral</vt:lpstr>
      <vt:lpstr>How to Access QLD state Library</vt:lpstr>
      <vt:lpstr>QLD state library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a journal article</dc:title>
  <dc:creator>HOSKIN, Jane (jxhos1)</dc:creator>
  <cp:lastModifiedBy>HOSKIN, Jane (jxhos1)</cp:lastModifiedBy>
  <cp:revision>11</cp:revision>
  <dcterms:created xsi:type="dcterms:W3CDTF">2023-05-10T23:08:45Z</dcterms:created>
  <dcterms:modified xsi:type="dcterms:W3CDTF">2023-05-11T22:28:03Z</dcterms:modified>
</cp:coreProperties>
</file>