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57" r:id="rId5"/>
    <p:sldId id="307" r:id="rId6"/>
    <p:sldId id="259" r:id="rId7"/>
    <p:sldId id="309" r:id="rId8"/>
    <p:sldId id="258" r:id="rId9"/>
    <p:sldId id="310" r:id="rId10"/>
    <p:sldId id="313" r:id="rId11"/>
    <p:sldId id="311" r:id="rId12"/>
    <p:sldId id="314" r:id="rId13"/>
    <p:sldId id="31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PHERD, Cara (cjmck3)" userId="c1c3412e-71b4-4f4c-bffd-8e4b35a11f1a" providerId="ADAL" clId="{756293A1-DDFC-4BDC-BB10-2256B0B1CF97}"/>
    <pc:docChg chg="undo custSel addSld delSld modSld sldOrd">
      <pc:chgData name="SHEPHERD, Cara (cjmck3)" userId="c1c3412e-71b4-4f4c-bffd-8e4b35a11f1a" providerId="ADAL" clId="{756293A1-DDFC-4BDC-BB10-2256B0B1CF97}" dt="2025-03-18T09:24:27.533" v="1692" actId="20577"/>
      <pc:docMkLst>
        <pc:docMk/>
      </pc:docMkLst>
      <pc:sldChg chg="modSp add mod">
        <pc:chgData name="SHEPHERD, Cara (cjmck3)" userId="c1c3412e-71b4-4f4c-bffd-8e4b35a11f1a" providerId="ADAL" clId="{756293A1-DDFC-4BDC-BB10-2256B0B1CF97}" dt="2025-03-18T03:07:54.455" v="175" actId="20577"/>
        <pc:sldMkLst>
          <pc:docMk/>
          <pc:sldMk cId="3277718683" sldId="258"/>
        </pc:sldMkLst>
        <pc:spChg chg="mod">
          <ac:chgData name="SHEPHERD, Cara (cjmck3)" userId="c1c3412e-71b4-4f4c-bffd-8e4b35a11f1a" providerId="ADAL" clId="{756293A1-DDFC-4BDC-BB10-2256B0B1CF97}" dt="2025-03-18T03:07:54.455" v="175" actId="20577"/>
          <ac:spMkLst>
            <pc:docMk/>
            <pc:sldMk cId="3277718683" sldId="258"/>
            <ac:spMk id="2" creationId="{00000000-0000-0000-0000-000000000000}"/>
          </ac:spMkLst>
        </pc:spChg>
        <pc:spChg chg="mod">
          <ac:chgData name="SHEPHERD, Cara (cjmck3)" userId="c1c3412e-71b4-4f4c-bffd-8e4b35a11f1a" providerId="ADAL" clId="{756293A1-DDFC-4BDC-BB10-2256B0B1CF97}" dt="2025-03-18T03:06:16.339" v="69" actId="6549"/>
          <ac:spMkLst>
            <pc:docMk/>
            <pc:sldMk cId="3277718683" sldId="258"/>
            <ac:spMk id="3" creationId="{00000000-0000-0000-0000-000000000000}"/>
          </ac:spMkLst>
        </pc:spChg>
      </pc:sldChg>
      <pc:sldChg chg="modSp mod">
        <pc:chgData name="SHEPHERD, Cara (cjmck3)" userId="c1c3412e-71b4-4f4c-bffd-8e4b35a11f1a" providerId="ADAL" clId="{756293A1-DDFC-4BDC-BB10-2256B0B1CF97}" dt="2025-03-18T03:04:01.637" v="29" actId="20577"/>
        <pc:sldMkLst>
          <pc:docMk/>
          <pc:sldMk cId="2074507192" sldId="259"/>
        </pc:sldMkLst>
        <pc:spChg chg="mod">
          <ac:chgData name="SHEPHERD, Cara (cjmck3)" userId="c1c3412e-71b4-4f4c-bffd-8e4b35a11f1a" providerId="ADAL" clId="{756293A1-DDFC-4BDC-BB10-2256B0B1CF97}" dt="2025-03-18T03:04:01.637" v="29" actId="20577"/>
          <ac:spMkLst>
            <pc:docMk/>
            <pc:sldMk cId="2074507192" sldId="259"/>
            <ac:spMk id="3" creationId="{00000000-0000-0000-0000-000000000000}"/>
          </ac:spMkLst>
        </pc:spChg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1793421017" sldId="261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3688209974" sldId="262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2682724073" sldId="264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513067644" sldId="266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2629064093" sldId="267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3592005761" sldId="269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1400566486" sldId="272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2845666327" sldId="273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124244024" sldId="274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1890660892" sldId="275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660115033" sldId="277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1637297214" sldId="278"/>
        </pc:sldMkLst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3905555949" sldId="282"/>
        </pc:sldMkLst>
      </pc:sldChg>
      <pc:sldChg chg="modSp new del mod">
        <pc:chgData name="SHEPHERD, Cara (cjmck3)" userId="c1c3412e-71b4-4f4c-bffd-8e4b35a11f1a" providerId="ADAL" clId="{756293A1-DDFC-4BDC-BB10-2256B0B1CF97}" dt="2025-03-18T03:05:11.233" v="49" actId="47"/>
        <pc:sldMkLst>
          <pc:docMk/>
          <pc:sldMk cId="2017844215" sldId="308"/>
        </pc:sldMkLst>
        <pc:spChg chg="mod">
          <ac:chgData name="SHEPHERD, Cara (cjmck3)" userId="c1c3412e-71b4-4f4c-bffd-8e4b35a11f1a" providerId="ADAL" clId="{756293A1-DDFC-4BDC-BB10-2256B0B1CF97}" dt="2025-03-18T03:04:16.268" v="47" actId="20577"/>
          <ac:spMkLst>
            <pc:docMk/>
            <pc:sldMk cId="2017844215" sldId="308"/>
            <ac:spMk id="2" creationId="{6EA1B394-5FF2-4A8A-B3AA-CFC23A399C20}"/>
          </ac:spMkLst>
        </pc:spChg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3882839464" sldId="308"/>
        </pc:sldMkLst>
      </pc:sldChg>
      <pc:sldChg chg="modSp add mod">
        <pc:chgData name="SHEPHERD, Cara (cjmck3)" userId="c1c3412e-71b4-4f4c-bffd-8e4b35a11f1a" providerId="ADAL" clId="{756293A1-DDFC-4BDC-BB10-2256B0B1CF97}" dt="2025-03-18T03:05:20.408" v="51" actId="5793"/>
        <pc:sldMkLst>
          <pc:docMk/>
          <pc:sldMk cId="3246529987" sldId="309"/>
        </pc:sldMkLst>
        <pc:spChg chg="mod">
          <ac:chgData name="SHEPHERD, Cara (cjmck3)" userId="c1c3412e-71b4-4f4c-bffd-8e4b35a11f1a" providerId="ADAL" clId="{756293A1-DDFC-4BDC-BB10-2256B0B1CF97}" dt="2025-03-18T03:05:20.408" v="51" actId="5793"/>
          <ac:spMkLst>
            <pc:docMk/>
            <pc:sldMk cId="3246529987" sldId="309"/>
            <ac:spMk id="41987" creationId="{00000000-0000-0000-0000-000000000000}"/>
          </ac:spMkLst>
        </pc:spChg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3468922751" sldId="309"/>
        </pc:sldMkLst>
      </pc:sldChg>
      <pc:sldChg chg="modSp add mod ord">
        <pc:chgData name="SHEPHERD, Cara (cjmck3)" userId="c1c3412e-71b4-4f4c-bffd-8e4b35a11f1a" providerId="ADAL" clId="{756293A1-DDFC-4BDC-BB10-2256B0B1CF97}" dt="2025-03-18T03:08:02.167" v="185" actId="20577"/>
        <pc:sldMkLst>
          <pc:docMk/>
          <pc:sldMk cId="2764257518" sldId="310"/>
        </pc:sldMkLst>
        <pc:spChg chg="mod">
          <ac:chgData name="SHEPHERD, Cara (cjmck3)" userId="c1c3412e-71b4-4f4c-bffd-8e4b35a11f1a" providerId="ADAL" clId="{756293A1-DDFC-4BDC-BB10-2256B0B1CF97}" dt="2025-03-18T03:08:02.167" v="185" actId="20577"/>
          <ac:spMkLst>
            <pc:docMk/>
            <pc:sldMk cId="2764257518" sldId="310"/>
            <ac:spMk id="2" creationId="{00000000-0000-0000-0000-000000000000}"/>
          </ac:spMkLst>
        </pc:spChg>
        <pc:spChg chg="mod">
          <ac:chgData name="SHEPHERD, Cara (cjmck3)" userId="c1c3412e-71b4-4f4c-bffd-8e4b35a11f1a" providerId="ADAL" clId="{756293A1-DDFC-4BDC-BB10-2256B0B1CF97}" dt="2025-03-18T03:07:48.290" v="159" actId="14100"/>
          <ac:spMkLst>
            <pc:docMk/>
            <pc:sldMk cId="2764257518" sldId="310"/>
            <ac:spMk id="3" creationId="{00000000-0000-0000-0000-000000000000}"/>
          </ac:spMkLst>
        </pc:spChg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2872540356" sldId="310"/>
        </pc:sldMkLst>
      </pc:sldChg>
      <pc:sldChg chg="modSp add mod">
        <pc:chgData name="SHEPHERD, Cara (cjmck3)" userId="c1c3412e-71b4-4f4c-bffd-8e4b35a11f1a" providerId="ADAL" clId="{756293A1-DDFC-4BDC-BB10-2256B0B1CF97}" dt="2025-03-18T03:08:33.612" v="191" actId="14100"/>
        <pc:sldMkLst>
          <pc:docMk/>
          <pc:sldMk cId="3132605484" sldId="311"/>
        </pc:sldMkLst>
        <pc:spChg chg="mod">
          <ac:chgData name="SHEPHERD, Cara (cjmck3)" userId="c1c3412e-71b4-4f4c-bffd-8e4b35a11f1a" providerId="ADAL" clId="{756293A1-DDFC-4BDC-BB10-2256B0B1CF97}" dt="2025-03-18T03:07:17.845" v="152" actId="20577"/>
          <ac:spMkLst>
            <pc:docMk/>
            <pc:sldMk cId="3132605484" sldId="311"/>
            <ac:spMk id="2" creationId="{00000000-0000-0000-0000-000000000000}"/>
          </ac:spMkLst>
        </pc:spChg>
        <pc:spChg chg="mod">
          <ac:chgData name="SHEPHERD, Cara (cjmck3)" userId="c1c3412e-71b4-4f4c-bffd-8e4b35a11f1a" providerId="ADAL" clId="{756293A1-DDFC-4BDC-BB10-2256B0B1CF97}" dt="2025-03-18T03:08:33.612" v="191" actId="14100"/>
          <ac:spMkLst>
            <pc:docMk/>
            <pc:sldMk cId="3132605484" sldId="311"/>
            <ac:spMk id="3" creationId="{00000000-0000-0000-0000-000000000000}"/>
          </ac:spMkLst>
        </pc:spChg>
      </pc:sldChg>
      <pc:sldChg chg="del">
        <pc:chgData name="SHEPHERD, Cara (cjmck3)" userId="c1c3412e-71b4-4f4c-bffd-8e4b35a11f1a" providerId="ADAL" clId="{756293A1-DDFC-4BDC-BB10-2256B0B1CF97}" dt="2025-03-18T03:02:53.850" v="0" actId="47"/>
        <pc:sldMkLst>
          <pc:docMk/>
          <pc:sldMk cId="3827886885" sldId="311"/>
        </pc:sldMkLst>
      </pc:sldChg>
      <pc:sldChg chg="modSp add mod">
        <pc:chgData name="SHEPHERD, Cara (cjmck3)" userId="c1c3412e-71b4-4f4c-bffd-8e4b35a11f1a" providerId="ADAL" clId="{756293A1-DDFC-4BDC-BB10-2256B0B1CF97}" dt="2025-03-18T03:09:24.163" v="226" actId="5793"/>
        <pc:sldMkLst>
          <pc:docMk/>
          <pc:sldMk cId="4069012161" sldId="312"/>
        </pc:sldMkLst>
        <pc:spChg chg="mod">
          <ac:chgData name="SHEPHERD, Cara (cjmck3)" userId="c1c3412e-71b4-4f4c-bffd-8e4b35a11f1a" providerId="ADAL" clId="{756293A1-DDFC-4BDC-BB10-2256B0B1CF97}" dt="2025-03-18T03:09:24.163" v="226" actId="5793"/>
          <ac:spMkLst>
            <pc:docMk/>
            <pc:sldMk cId="4069012161" sldId="312"/>
            <ac:spMk id="2" creationId="{00000000-0000-0000-0000-000000000000}"/>
          </ac:spMkLst>
        </pc:spChg>
        <pc:spChg chg="mod">
          <ac:chgData name="SHEPHERD, Cara (cjmck3)" userId="c1c3412e-71b4-4f4c-bffd-8e4b35a11f1a" providerId="ADAL" clId="{756293A1-DDFC-4BDC-BB10-2256B0B1CF97}" dt="2025-03-18T03:08:30.186" v="190" actId="14100"/>
          <ac:spMkLst>
            <pc:docMk/>
            <pc:sldMk cId="4069012161" sldId="312"/>
            <ac:spMk id="3" creationId="{00000000-0000-0000-0000-000000000000}"/>
          </ac:spMkLst>
        </pc:spChg>
      </pc:sldChg>
      <pc:sldChg chg="addSp modSp new mod">
        <pc:chgData name="SHEPHERD, Cara (cjmck3)" userId="c1c3412e-71b4-4f4c-bffd-8e4b35a11f1a" providerId="ADAL" clId="{756293A1-DDFC-4BDC-BB10-2256B0B1CF97}" dt="2025-03-18T09:20:31.459" v="1031" actId="207"/>
        <pc:sldMkLst>
          <pc:docMk/>
          <pc:sldMk cId="143524942" sldId="313"/>
        </pc:sldMkLst>
        <pc:spChg chg="mod">
          <ac:chgData name="SHEPHERD, Cara (cjmck3)" userId="c1c3412e-71b4-4f4c-bffd-8e4b35a11f1a" providerId="ADAL" clId="{756293A1-DDFC-4BDC-BB10-2256B0B1CF97}" dt="2025-03-18T03:09:32.073" v="228"/>
          <ac:spMkLst>
            <pc:docMk/>
            <pc:sldMk cId="143524942" sldId="313"/>
            <ac:spMk id="2" creationId="{CECA654D-05F3-4090-B331-8C45182A73CA}"/>
          </ac:spMkLst>
        </pc:spChg>
        <pc:spChg chg="mod">
          <ac:chgData name="SHEPHERD, Cara (cjmck3)" userId="c1c3412e-71b4-4f4c-bffd-8e4b35a11f1a" providerId="ADAL" clId="{756293A1-DDFC-4BDC-BB10-2256B0B1CF97}" dt="2025-03-18T09:20:15.184" v="1025" actId="14100"/>
          <ac:spMkLst>
            <pc:docMk/>
            <pc:sldMk cId="143524942" sldId="313"/>
            <ac:spMk id="3" creationId="{8C8B8FFB-20FB-4425-B6EB-687B7B3CCFE9}"/>
          </ac:spMkLst>
        </pc:spChg>
        <pc:spChg chg="add mod">
          <ac:chgData name="SHEPHERD, Cara (cjmck3)" userId="c1c3412e-71b4-4f4c-bffd-8e4b35a11f1a" providerId="ADAL" clId="{756293A1-DDFC-4BDC-BB10-2256B0B1CF97}" dt="2025-03-18T09:20:31.459" v="1031" actId="207"/>
          <ac:spMkLst>
            <pc:docMk/>
            <pc:sldMk cId="143524942" sldId="313"/>
            <ac:spMk id="5" creationId="{5F2DF3A4-7DA6-4404-B9DE-F381449855D9}"/>
          </ac:spMkLst>
        </pc:spChg>
      </pc:sldChg>
      <pc:sldChg chg="modSp new mod">
        <pc:chgData name="SHEPHERD, Cara (cjmck3)" userId="c1c3412e-71b4-4f4c-bffd-8e4b35a11f1a" providerId="ADAL" clId="{756293A1-DDFC-4BDC-BB10-2256B0B1CF97}" dt="2025-03-18T09:24:27.533" v="1692" actId="20577"/>
        <pc:sldMkLst>
          <pc:docMk/>
          <pc:sldMk cId="2240678591" sldId="314"/>
        </pc:sldMkLst>
        <pc:spChg chg="mod">
          <ac:chgData name="SHEPHERD, Cara (cjmck3)" userId="c1c3412e-71b4-4f4c-bffd-8e4b35a11f1a" providerId="ADAL" clId="{756293A1-DDFC-4BDC-BB10-2256B0B1CF97}" dt="2025-03-18T09:20:44.098" v="1049" actId="20577"/>
          <ac:spMkLst>
            <pc:docMk/>
            <pc:sldMk cId="2240678591" sldId="314"/>
            <ac:spMk id="2" creationId="{DCA94D12-AC46-468F-993B-6CCB9B47BB4F}"/>
          </ac:spMkLst>
        </pc:spChg>
        <pc:spChg chg="mod">
          <ac:chgData name="SHEPHERD, Cara (cjmck3)" userId="c1c3412e-71b4-4f4c-bffd-8e4b35a11f1a" providerId="ADAL" clId="{756293A1-DDFC-4BDC-BB10-2256B0B1CF97}" dt="2025-03-18T09:24:27.533" v="1692" actId="20577"/>
          <ac:spMkLst>
            <pc:docMk/>
            <pc:sldMk cId="2240678591" sldId="314"/>
            <ac:spMk id="3" creationId="{5E04BEAD-2874-484C-89EC-6570875808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88DA0-C365-4EE0-8041-3F58312D8B9B}" type="datetimeFigureOut">
              <a:rPr lang="en-AU" smtClean="0"/>
              <a:t>18/03/2025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832FD-CB82-42CB-AF79-7877828AD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58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en/simulations/reactants-products-and-leftover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Topic 3.5 –Mole Concepts: Part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267179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Percentage yield – example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5049"/>
            <a:ext cx="9720073" cy="4504311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AU" dirty="0"/>
              <a:t>Sulphuric acid is formed when sulphur dioxide (SO</a:t>
            </a:r>
            <a:r>
              <a:rPr lang="en-AU" baseline="-25000" dirty="0"/>
              <a:t>2</a:t>
            </a:r>
            <a:r>
              <a:rPr lang="en-AU" dirty="0"/>
              <a:t>) and water react with oxygen gas in the presence of a catalyst.  If 3.20g of SO</a:t>
            </a:r>
            <a:r>
              <a:rPr lang="en-AU" baseline="-25000" dirty="0"/>
              <a:t>2</a:t>
            </a:r>
            <a:r>
              <a:rPr lang="en-AU" dirty="0"/>
              <a:t> react, calculate the mass of: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dirty="0"/>
              <a:t>O</a:t>
            </a:r>
            <a:r>
              <a:rPr lang="en-AU" baseline="-25000" dirty="0"/>
              <a:t>2</a:t>
            </a:r>
            <a:r>
              <a:rPr lang="en-AU" dirty="0"/>
              <a:t> that reacts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dirty="0"/>
              <a:t>Sulphuric acid (H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) that is produced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dirty="0"/>
              <a:t>If 4.0g of 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 is obtained in an experiment from 3.2g SO</a:t>
            </a:r>
            <a:r>
              <a:rPr lang="en-AU" baseline="-25000" dirty="0"/>
              <a:t>2</a:t>
            </a:r>
            <a:r>
              <a:rPr lang="en-AU" dirty="0"/>
              <a:t>, determine the experimental percentage yield of sulphuric acid produced.</a:t>
            </a:r>
          </a:p>
          <a:p>
            <a:pPr marL="457200" indent="-457200">
              <a:buFont typeface="+mj-lt"/>
              <a:buAutoNum type="alphaL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901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Vocab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molar mass</a:t>
            </a:r>
          </a:p>
          <a:p>
            <a:r>
              <a:rPr lang="en-AU" dirty="0"/>
              <a:t>mass</a:t>
            </a:r>
          </a:p>
          <a:p>
            <a:r>
              <a:rPr lang="en-AU" dirty="0"/>
              <a:t>mole</a:t>
            </a:r>
          </a:p>
          <a:p>
            <a:r>
              <a:rPr lang="en-AU" dirty="0"/>
              <a:t>Avogadro’s Number</a:t>
            </a:r>
          </a:p>
          <a:p>
            <a:r>
              <a:rPr lang="en-AU" dirty="0"/>
              <a:t>concentration</a:t>
            </a:r>
          </a:p>
          <a:p>
            <a:r>
              <a:rPr lang="en-AU" dirty="0"/>
              <a:t>volume</a:t>
            </a:r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72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4775" indent="0">
              <a:buNone/>
            </a:pPr>
            <a:r>
              <a:rPr lang="en-AU" b="1" dirty="0"/>
              <a:t>Topic 3.3: Mole concept and law of conservation of mass</a:t>
            </a:r>
            <a:r>
              <a:rPr lang="en-AU" dirty="0"/>
              <a:t> </a:t>
            </a:r>
          </a:p>
          <a:p>
            <a:pPr marL="104775" indent="0">
              <a:buNone/>
            </a:pPr>
            <a:endParaRPr lang="en-AU" dirty="0"/>
          </a:p>
          <a:p>
            <a:pPr marL="447675" indent="-342900">
              <a:buFont typeface="Arial" panose="020B0604020202020204" pitchFamily="34" charset="0"/>
              <a:buChar char="•"/>
            </a:pPr>
            <a:r>
              <a:rPr lang="en-AU" dirty="0"/>
              <a:t>Determine limiting reactants. </a:t>
            </a:r>
          </a:p>
          <a:p>
            <a:pPr marL="447675" indent="-342900">
              <a:buFont typeface="Arial" panose="020B0604020202020204" pitchFamily="34" charset="0"/>
              <a:buChar char="•"/>
            </a:pPr>
            <a:r>
              <a:rPr lang="en-AU" dirty="0"/>
              <a:t>Discriminate between experimental and theoretical yield. </a:t>
            </a:r>
          </a:p>
          <a:p>
            <a:pPr marL="447675" indent="-342900">
              <a:buFont typeface="Arial" panose="020B0604020202020204" pitchFamily="34" charset="0"/>
              <a:buChar char="•"/>
            </a:pPr>
            <a:r>
              <a:rPr lang="en-AU" dirty="0"/>
              <a:t>Analyse data to determine percentage and theoretical yield. (Formula: percentage yield (%) = (experimental yield / theoretical yield) ×100) </a:t>
            </a:r>
          </a:p>
        </p:txBody>
      </p:sp>
    </p:spTree>
    <p:extLst>
      <p:ext uri="{BB962C8B-B14F-4D97-AF65-F5344CB8AC3E}">
        <p14:creationId xmlns:p14="http://schemas.microsoft.com/office/powerpoint/2010/main" val="207450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Stoichiometry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58775">
              <a:buFont typeface="Arial" panose="020B0604020202020204" pitchFamily="34" charset="0"/>
              <a:buChar char="•"/>
            </a:pPr>
            <a:r>
              <a:rPr lang="en-AU" altLang="en-US" dirty="0"/>
              <a:t>1. Balance the equation</a:t>
            </a:r>
          </a:p>
          <a:p>
            <a:pPr marL="450850" indent="-358775">
              <a:buFont typeface="Arial" panose="020B0604020202020204" pitchFamily="34" charset="0"/>
              <a:buChar char="•"/>
            </a:pPr>
            <a:r>
              <a:rPr lang="en-AU" altLang="en-US" dirty="0"/>
              <a:t>2. Determine the number of moles of products/reactants given</a:t>
            </a:r>
          </a:p>
          <a:p>
            <a:pPr marL="450850" indent="-358775">
              <a:buFont typeface="Arial" panose="020B0604020202020204" pitchFamily="34" charset="0"/>
              <a:buChar char="•"/>
            </a:pPr>
            <a:r>
              <a:rPr lang="en-AU" altLang="en-US" dirty="0"/>
              <a:t>3. Determine the molar ratio of relevant products/reactants</a:t>
            </a:r>
          </a:p>
          <a:p>
            <a:pPr marL="450850" indent="-358775">
              <a:buFont typeface="Arial" panose="020B0604020202020204" pitchFamily="34" charset="0"/>
              <a:buChar char="•"/>
            </a:pPr>
            <a:r>
              <a:rPr lang="en-AU" altLang="en-US" dirty="0"/>
              <a:t>4. Use this to determine the number of moles or grams of the required substance.</a:t>
            </a:r>
          </a:p>
          <a:p>
            <a:pPr marL="450850" indent="-358775">
              <a:buFont typeface="Arial" panose="020B0604020202020204" pitchFamily="34" charset="0"/>
              <a:buChar char="•"/>
            </a:pPr>
            <a:endParaRPr lang="en-AU" altLang="en-US" dirty="0"/>
          </a:p>
          <a:p>
            <a:pPr marL="92075" indent="0">
              <a:buNone/>
            </a:pP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324652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37687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Stoichiometry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90846"/>
            <a:ext cx="9720073" cy="43185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solution containing 20.0g of dissolved Sodium Hydroxide (NaOH) is added to a solution containing excess </a:t>
            </a:r>
            <a:r>
              <a:rPr lang="en-US" dirty="0" err="1"/>
              <a:t>Aluminium</a:t>
            </a:r>
            <a:r>
              <a:rPr lang="en-US" dirty="0"/>
              <a:t> Nitrate (Al(NO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), to form a solution of Sodium Nitrate (NaNO</a:t>
            </a:r>
            <a:r>
              <a:rPr lang="en-US" baseline="-25000" dirty="0"/>
              <a:t>3</a:t>
            </a:r>
            <a:r>
              <a:rPr lang="en-US" dirty="0"/>
              <a:t>) and </a:t>
            </a:r>
            <a:r>
              <a:rPr lang="en-US" dirty="0" err="1"/>
              <a:t>Aluminium</a:t>
            </a:r>
            <a:r>
              <a:rPr lang="en-US" dirty="0"/>
              <a:t> Hydroxide (Al(OH)</a:t>
            </a:r>
            <a:r>
              <a:rPr lang="en-US" baseline="-25000" dirty="0"/>
              <a:t>3</a:t>
            </a:r>
            <a:r>
              <a:rPr lang="en-US" dirty="0"/>
              <a:t>) precipitate.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/>
              <a:t>Write a balanced equation for this reaction.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/>
              <a:t>Determine the mass of the precipitate formed.	 </a:t>
            </a:r>
          </a:p>
        </p:txBody>
      </p:sp>
    </p:spTree>
    <p:extLst>
      <p:ext uri="{BB962C8B-B14F-4D97-AF65-F5344CB8AC3E}">
        <p14:creationId xmlns:p14="http://schemas.microsoft.com/office/powerpoint/2010/main" val="327771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Stoichiometry - 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83179"/>
            <a:ext cx="9720073" cy="4326181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AU" dirty="0"/>
              <a:t>Sulphuric acid is formed when sulphur dioxide (SO</a:t>
            </a:r>
            <a:r>
              <a:rPr lang="en-AU" baseline="-25000" dirty="0"/>
              <a:t>2</a:t>
            </a:r>
            <a:r>
              <a:rPr lang="en-AU" dirty="0"/>
              <a:t>) and water react with oxygen gas in the presence of a catalyst.  If 3.20g of SO</a:t>
            </a:r>
            <a:r>
              <a:rPr lang="en-AU" baseline="-25000" dirty="0"/>
              <a:t>2</a:t>
            </a:r>
            <a:r>
              <a:rPr lang="en-AU" dirty="0"/>
              <a:t> react, calculate the mass of: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dirty="0"/>
              <a:t>O</a:t>
            </a:r>
            <a:r>
              <a:rPr lang="en-AU" baseline="-25000" dirty="0"/>
              <a:t>2</a:t>
            </a:r>
            <a:r>
              <a:rPr lang="en-AU" dirty="0"/>
              <a:t> that reacts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dirty="0"/>
              <a:t>Sulphuric acid (H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r>
              <a:rPr lang="en-AU" dirty="0"/>
              <a:t>) that is produced</a:t>
            </a:r>
          </a:p>
          <a:p>
            <a:pPr marL="457200" indent="-457200">
              <a:buFont typeface="+mj-lt"/>
              <a:buAutoNum type="alphaLcParenR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25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654D-05F3-4090-B331-8C45182A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Limiting reagent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B8FFB-20FB-4425-B6EB-687B7B3C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859578"/>
          </a:xfrm>
        </p:spPr>
        <p:txBody>
          <a:bodyPr>
            <a:normAutofit/>
          </a:bodyPr>
          <a:lstStyle/>
          <a:p>
            <a:r>
              <a:rPr lang="en-AU" dirty="0"/>
              <a:t>Limiting reagent – reactant that gets completely used up. </a:t>
            </a:r>
          </a:p>
          <a:p>
            <a:pPr marL="540000" lvl="1"/>
            <a:r>
              <a:rPr lang="en-AU" sz="2000" dirty="0"/>
              <a:t>Determines when the reaction stops. </a:t>
            </a:r>
          </a:p>
          <a:p>
            <a:pPr marL="540000" lvl="1"/>
            <a:r>
              <a:rPr lang="en-AU" sz="2000" dirty="0"/>
              <a:t>‘Limits’ the extent of the reaction.</a:t>
            </a:r>
          </a:p>
          <a:p>
            <a:pPr marL="540000" lvl="1"/>
            <a:endParaRPr lang="en-AU" sz="2000" dirty="0"/>
          </a:p>
          <a:p>
            <a:r>
              <a:rPr lang="en-AU" dirty="0"/>
              <a:t>Excess reagents – reactants that are not used up when the reaction has finished.</a:t>
            </a:r>
          </a:p>
          <a:p>
            <a:pPr marL="540000" lvl="1"/>
            <a:r>
              <a:rPr lang="en-AU" sz="2000" dirty="0"/>
              <a:t>There is an abundance of this reagent – more than what is needed.</a:t>
            </a:r>
          </a:p>
          <a:p>
            <a:pPr marL="540000" lvl="1"/>
            <a:r>
              <a:rPr lang="en-AU" sz="2000" dirty="0"/>
              <a:t>Also called, “in excess”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DF3A4-7DA6-4404-B9DE-F381449855D9}"/>
              </a:ext>
            </a:extLst>
          </p:cNvPr>
          <p:cNvSpPr txBox="1"/>
          <p:nvPr/>
        </p:nvSpPr>
        <p:spPr>
          <a:xfrm>
            <a:off x="1244830" y="5827222"/>
            <a:ext cx="957002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1800" dirty="0"/>
              <a:t>Additional Resource: </a:t>
            </a:r>
            <a:r>
              <a:rPr lang="en-AU" sz="1800" dirty="0">
                <a:hlinkClick r:id="rId2"/>
              </a:rPr>
              <a:t>https://phet.colorado.edu/en/simulations/reactants-products-and-leftovers</a:t>
            </a:r>
            <a:r>
              <a:rPr lang="en-AU" sz="1800" dirty="0"/>
              <a:t> </a:t>
            </a:r>
          </a:p>
          <a:p>
            <a:pPr marL="0" indent="0">
              <a:buNone/>
            </a:pPr>
            <a:r>
              <a:rPr lang="en-AU" sz="1800" i="1" dirty="0"/>
              <a:t>Leftovers are ‘in excess’. Components that are used up are ‘limiting’.</a:t>
            </a:r>
          </a:p>
        </p:txBody>
      </p:sp>
    </p:spTree>
    <p:extLst>
      <p:ext uri="{BB962C8B-B14F-4D97-AF65-F5344CB8AC3E}">
        <p14:creationId xmlns:p14="http://schemas.microsoft.com/office/powerpoint/2010/main" val="14352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376872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Limiting reagent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15044"/>
            <a:ext cx="9720073" cy="46943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A solution containing 20.0g of dissolved Sodium Hydroxide (NaOH) is added to a solution containing 25.0g </a:t>
            </a:r>
            <a:r>
              <a:rPr lang="en-US" dirty="0" err="1"/>
              <a:t>Aluminium</a:t>
            </a:r>
            <a:r>
              <a:rPr lang="en-US" dirty="0"/>
              <a:t> Nitrate (Al(NO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), to form a solution of Sodium Nitrate (NaNO</a:t>
            </a:r>
            <a:r>
              <a:rPr lang="en-US" baseline="-25000" dirty="0"/>
              <a:t>3</a:t>
            </a:r>
            <a:r>
              <a:rPr lang="en-US" dirty="0"/>
              <a:t>) and </a:t>
            </a:r>
            <a:r>
              <a:rPr lang="en-US" dirty="0" err="1"/>
              <a:t>Aluminium</a:t>
            </a:r>
            <a:r>
              <a:rPr lang="en-US" dirty="0"/>
              <a:t> Hydroxide (Al(OH)</a:t>
            </a:r>
            <a:r>
              <a:rPr lang="en-US" baseline="-25000" dirty="0"/>
              <a:t>3</a:t>
            </a:r>
            <a:r>
              <a:rPr lang="en-US" dirty="0"/>
              <a:t>) precipitate.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/>
              <a:t>Write a balanced equation for this reaction.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/>
              <a:t>Determine the limiting reagent.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US" dirty="0"/>
              <a:t>Determine the mass of the precipitate formed.	 </a:t>
            </a:r>
          </a:p>
        </p:txBody>
      </p:sp>
    </p:spTree>
    <p:extLst>
      <p:ext uri="{BB962C8B-B14F-4D97-AF65-F5344CB8AC3E}">
        <p14:creationId xmlns:p14="http://schemas.microsoft.com/office/powerpoint/2010/main" val="313260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4D12-AC46-468F-993B-6CCB9B47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Percentage yield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4BEAD-2874-484C-89EC-6570875808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The percentage yield is a measure of how much product is obtained compared to the maximum amount of product that could be obtained.</a:t>
                </a:r>
              </a:p>
              <a:p>
                <a:endParaRPr lang="en-AU" dirty="0"/>
              </a:p>
              <a:p>
                <a:pPr algn="ctr"/>
                <a:r>
                  <a:rPr lang="en-AU" dirty="0"/>
                  <a:t>Percentage Yield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Experimental</m:t>
                        </m:r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Yield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Theoretical</m:t>
                        </m:r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Yield</m:t>
                        </m:r>
                      </m:den>
                    </m:f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i="1" dirty="0"/>
              </a:p>
              <a:p>
                <a:r>
                  <a:rPr lang="en-AU" i="1" dirty="0"/>
                  <a:t>This is a useful measure in pharmaceuticals, where companies want to maximise the amount of product being made using the least amount of reagents.</a:t>
                </a:r>
              </a:p>
              <a:p>
                <a:r>
                  <a:rPr lang="en-AU" i="1" dirty="0"/>
                  <a:t>Organic chemists also calculate percentage yield as a measure of how efficient a synthetic reaction pathway 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04BEAD-2874-484C-89EC-6570875808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 r="-12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678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Props1.xml><?xml version="1.0" encoding="utf-8"?>
<ds:datastoreItem xmlns:ds="http://schemas.openxmlformats.org/officeDocument/2006/customXml" ds:itemID="{FF4C0B76-3EA2-4F15-A0D2-9D07E6970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45288F-3F8D-4EF7-87E0-AA95631F92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51526-1867-44C0-A1A6-3F6CEBB585BB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24964</TotalTime>
  <Words>548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Cambria Math</vt:lpstr>
      <vt:lpstr>Tw Cen MT</vt:lpstr>
      <vt:lpstr>Tw Cen MT Condensed</vt:lpstr>
      <vt:lpstr>Wingdings 3</vt:lpstr>
      <vt:lpstr>Integral</vt:lpstr>
      <vt:lpstr>Topic 3.5 –Mole Concepts: Part 1 </vt:lpstr>
      <vt:lpstr>Vocab List</vt:lpstr>
      <vt:lpstr>Learning goal</vt:lpstr>
      <vt:lpstr>Stoichiometry</vt:lpstr>
      <vt:lpstr>Stoichiometry - Examples</vt:lpstr>
      <vt:lpstr>Stoichiometry - examples</vt:lpstr>
      <vt:lpstr>Limiting reagent</vt:lpstr>
      <vt:lpstr>Limiting reagent – example</vt:lpstr>
      <vt:lpstr>Percentage yield</vt:lpstr>
      <vt:lpstr>Percentage yield – example 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3.5 –Mole Concepts: Part 1</dc:title>
  <dc:creator>IMHOFF, Michelle</dc:creator>
  <cp:lastModifiedBy>SHEPHERD, Cara (cjmck3)</cp:lastModifiedBy>
  <cp:revision>18</cp:revision>
  <dcterms:created xsi:type="dcterms:W3CDTF">2019-04-26T00:54:48Z</dcterms:created>
  <dcterms:modified xsi:type="dcterms:W3CDTF">2025-03-18T09:24:47Z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  <property fmtid="{D5CDD505-2E9C-101B-9397-08002B2CF9AE}" pid="3" name="MediaServiceImageTags">
    <vt:lpwstr/>
  </property>
</Properties>
</file>