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25"/>
  </p:notesMasterIdLst>
  <p:sldIdLst>
    <p:sldId id="257" r:id="rId5"/>
    <p:sldId id="307" r:id="rId6"/>
    <p:sldId id="259" r:id="rId7"/>
    <p:sldId id="261" r:id="rId8"/>
    <p:sldId id="267" r:id="rId9"/>
    <p:sldId id="262" r:id="rId10"/>
    <p:sldId id="264" r:id="rId11"/>
    <p:sldId id="266" r:id="rId12"/>
    <p:sldId id="269" r:id="rId13"/>
    <p:sldId id="272" r:id="rId14"/>
    <p:sldId id="273" r:id="rId15"/>
    <p:sldId id="308" r:id="rId16"/>
    <p:sldId id="274" r:id="rId17"/>
    <p:sldId id="275" r:id="rId18"/>
    <p:sldId id="277" r:id="rId19"/>
    <p:sldId id="278" r:id="rId20"/>
    <p:sldId id="282" r:id="rId21"/>
    <p:sldId id="309" r:id="rId22"/>
    <p:sldId id="310" r:id="rId23"/>
    <p:sldId id="31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4CDBE1-9746-D73F-11A9-DFBCE8BF8FC6}" v="121" dt="2025-03-04T23:35:14.4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ES, Eden (etome3)" userId="S::etome3@eq.edu.au::797a4461-a235-42c5-aa94-920663d44d5c" providerId="AD" clId="Web-{C94CDBE1-9746-D73F-11A9-DFBCE8BF8FC6}"/>
    <pc:docChg chg="modSld">
      <pc:chgData name="TOMES, Eden (etome3)" userId="S::etome3@eq.edu.au::797a4461-a235-42c5-aa94-920663d44d5c" providerId="AD" clId="Web-{C94CDBE1-9746-D73F-11A9-DFBCE8BF8FC6}" dt="2025-03-04T23:35:14.098" v="118" actId="20577"/>
      <pc:docMkLst>
        <pc:docMk/>
      </pc:docMkLst>
      <pc:sldChg chg="modSp">
        <pc:chgData name="TOMES, Eden (etome3)" userId="S::etome3@eq.edu.au::797a4461-a235-42c5-aa94-920663d44d5c" providerId="AD" clId="Web-{C94CDBE1-9746-D73F-11A9-DFBCE8BF8FC6}" dt="2025-03-04T23:35:14.098" v="118" actId="20577"/>
        <pc:sldMkLst>
          <pc:docMk/>
          <pc:sldMk cId="124244024" sldId="274"/>
        </pc:sldMkLst>
        <pc:spChg chg="mod">
          <ac:chgData name="TOMES, Eden (etome3)" userId="S::etome3@eq.edu.au::797a4461-a235-42c5-aa94-920663d44d5c" providerId="AD" clId="Web-{C94CDBE1-9746-D73F-11A9-DFBCE8BF8FC6}" dt="2025-03-04T23:35:14.098" v="118" actId="20577"/>
          <ac:spMkLst>
            <pc:docMk/>
            <pc:sldMk cId="124244024" sldId="274"/>
            <ac:spMk id="3" creationId="{00000000-0000-0000-0000-000000000000}"/>
          </ac:spMkLst>
        </pc:spChg>
        <pc:spChg chg="mod">
          <ac:chgData name="TOMES, Eden (etome3)" userId="S::etome3@eq.edu.au::797a4461-a235-42c5-aa94-920663d44d5c" providerId="AD" clId="Web-{C94CDBE1-9746-D73F-11A9-DFBCE8BF8FC6}" dt="2025-03-04T23:30:28.777" v="115" actId="20577"/>
          <ac:spMkLst>
            <pc:docMk/>
            <pc:sldMk cId="124244024" sldId="274"/>
            <ac:spMk id="4" creationId="{00000000-0000-0000-0000-000000000000}"/>
          </ac:spMkLst>
        </pc:spChg>
      </pc:sldChg>
    </pc:docChg>
  </pc:docChgLst>
  <pc:docChgLst>
    <pc:chgData name="SHEPHERD, Cara (cjmck3)" userId="c1c3412e-71b4-4f4c-bffd-8e4b35a11f1a" providerId="ADAL" clId="{C25A0D56-EA7C-4107-B450-734DFE225919}"/>
    <pc:docChg chg="custSel modSld">
      <pc:chgData name="SHEPHERD, Cara (cjmck3)" userId="c1c3412e-71b4-4f4c-bffd-8e4b35a11f1a" providerId="ADAL" clId="{C25A0D56-EA7C-4107-B450-734DFE225919}" dt="2025-02-27T09:51:41.252" v="67" actId="113"/>
      <pc:docMkLst>
        <pc:docMk/>
      </pc:docMkLst>
      <pc:sldChg chg="modSp mod">
        <pc:chgData name="SHEPHERD, Cara (cjmck3)" userId="c1c3412e-71b4-4f4c-bffd-8e4b35a11f1a" providerId="ADAL" clId="{C25A0D56-EA7C-4107-B450-734DFE225919}" dt="2025-02-27T09:51:41.252" v="67" actId="113"/>
        <pc:sldMkLst>
          <pc:docMk/>
          <pc:sldMk cId="2074507192" sldId="259"/>
        </pc:sldMkLst>
        <pc:spChg chg="mod">
          <ac:chgData name="SHEPHERD, Cara (cjmck3)" userId="c1c3412e-71b4-4f4c-bffd-8e4b35a11f1a" providerId="ADAL" clId="{C25A0D56-EA7C-4107-B450-734DFE225919}" dt="2025-02-27T09:51:41.252" v="67" actId="113"/>
          <ac:spMkLst>
            <pc:docMk/>
            <pc:sldMk cId="2074507192" sldId="259"/>
            <ac:spMk id="3" creationId="{00000000-0000-0000-0000-000000000000}"/>
          </ac:spMkLst>
        </pc:spChg>
      </pc:sldChg>
    </pc:docChg>
  </pc:docChgLst>
  <pc:docChgLst>
    <pc:chgData name="SHEPHERD, Cara (cjmck3)" userId="c1c3412e-71b4-4f4c-bffd-8e4b35a11f1a" providerId="ADAL" clId="{16683E61-74C1-4192-987F-5AE40227EA3A}"/>
    <pc:docChg chg="modSld">
      <pc:chgData name="SHEPHERD, Cara (cjmck3)" userId="c1c3412e-71b4-4f4c-bffd-8e4b35a11f1a" providerId="ADAL" clId="{16683E61-74C1-4192-987F-5AE40227EA3A}" dt="2024-03-16T04:51:02.779" v="0" actId="20577"/>
      <pc:docMkLst>
        <pc:docMk/>
      </pc:docMkLst>
      <pc:sldChg chg="modSp mod">
        <pc:chgData name="SHEPHERD, Cara (cjmck3)" userId="c1c3412e-71b4-4f4c-bffd-8e4b35a11f1a" providerId="ADAL" clId="{16683E61-74C1-4192-987F-5AE40227EA3A}" dt="2024-03-16T04:51:02.779" v="0" actId="20577"/>
        <pc:sldMkLst>
          <pc:docMk/>
          <pc:sldMk cId="3688209974" sldId="262"/>
        </pc:sldMkLst>
        <pc:spChg chg="mod">
          <ac:chgData name="SHEPHERD, Cara (cjmck3)" userId="c1c3412e-71b4-4f4c-bffd-8e4b35a11f1a" providerId="ADAL" clId="{16683E61-74C1-4192-987F-5AE40227EA3A}" dt="2024-03-16T04:51:02.779" v="0" actId="20577"/>
          <ac:spMkLst>
            <pc:docMk/>
            <pc:sldMk cId="3688209974" sldId="262"/>
            <ac:spMk id="5" creationId="{00000000-0000-0000-0000-000000000000}"/>
          </ac:spMkLst>
        </pc:spChg>
      </pc:sldChg>
    </pc:docChg>
  </pc:docChgLst>
  <pc:docChgLst>
    <pc:chgData name="SHEPHERD, Cara (cjmck3)" userId="c1c3412e-71b4-4f4c-bffd-8e4b35a11f1a" providerId="ADAL" clId="{516E031B-9C00-41EE-8E8F-49988E1BD72D}"/>
    <pc:docChg chg="undo custSel addSld modSld sldOrd">
      <pc:chgData name="SHEPHERD, Cara (cjmck3)" userId="c1c3412e-71b4-4f4c-bffd-8e4b35a11f1a" providerId="ADAL" clId="{516E031B-9C00-41EE-8E8F-49988E1BD72D}" dt="2024-03-16T05:21:22.531" v="1111" actId="20577"/>
      <pc:docMkLst>
        <pc:docMk/>
      </pc:docMkLst>
      <pc:sldChg chg="modSp mod">
        <pc:chgData name="SHEPHERD, Cara (cjmck3)" userId="c1c3412e-71b4-4f4c-bffd-8e4b35a11f1a" providerId="ADAL" clId="{516E031B-9C00-41EE-8E8F-49988E1BD72D}" dt="2024-03-16T05:08:14.610" v="45" actId="27636"/>
        <pc:sldMkLst>
          <pc:docMk/>
          <pc:sldMk cId="2074507192" sldId="259"/>
        </pc:sldMkLst>
        <pc:spChg chg="mod">
          <ac:chgData name="SHEPHERD, Cara (cjmck3)" userId="c1c3412e-71b4-4f4c-bffd-8e4b35a11f1a" providerId="ADAL" clId="{516E031B-9C00-41EE-8E8F-49988E1BD72D}" dt="2024-03-16T05:08:14.610" v="45" actId="27636"/>
          <ac:spMkLst>
            <pc:docMk/>
            <pc:sldMk cId="2074507192" sldId="259"/>
            <ac:spMk id="3" creationId="{00000000-0000-0000-0000-000000000000}"/>
          </ac:spMkLst>
        </pc:spChg>
      </pc:sldChg>
      <pc:sldChg chg="modSp mod">
        <pc:chgData name="SHEPHERD, Cara (cjmck3)" userId="c1c3412e-71b4-4f4c-bffd-8e4b35a11f1a" providerId="ADAL" clId="{516E031B-9C00-41EE-8E8F-49988E1BD72D}" dt="2024-03-16T05:08:50.410" v="52" actId="20577"/>
        <pc:sldMkLst>
          <pc:docMk/>
          <pc:sldMk cId="3688209974" sldId="262"/>
        </pc:sldMkLst>
        <pc:spChg chg="mod">
          <ac:chgData name="SHEPHERD, Cara (cjmck3)" userId="c1c3412e-71b4-4f4c-bffd-8e4b35a11f1a" providerId="ADAL" clId="{516E031B-9C00-41EE-8E8F-49988E1BD72D}" dt="2024-03-16T05:08:50.410" v="52" actId="20577"/>
          <ac:spMkLst>
            <pc:docMk/>
            <pc:sldMk cId="3688209974" sldId="262"/>
            <ac:spMk id="2" creationId="{00000000-0000-0000-0000-000000000000}"/>
          </ac:spMkLst>
        </pc:spChg>
      </pc:sldChg>
      <pc:sldChg chg="modSp mod ord">
        <pc:chgData name="SHEPHERD, Cara (cjmck3)" userId="c1c3412e-71b4-4f4c-bffd-8e4b35a11f1a" providerId="ADAL" clId="{516E031B-9C00-41EE-8E8F-49988E1BD72D}" dt="2024-03-16T05:08:53.885" v="58" actId="20577"/>
        <pc:sldMkLst>
          <pc:docMk/>
          <pc:sldMk cId="2629064093" sldId="267"/>
        </pc:sldMkLst>
        <pc:spChg chg="mod">
          <ac:chgData name="SHEPHERD, Cara (cjmck3)" userId="c1c3412e-71b4-4f4c-bffd-8e4b35a11f1a" providerId="ADAL" clId="{516E031B-9C00-41EE-8E8F-49988E1BD72D}" dt="2024-03-16T05:08:53.885" v="58" actId="20577"/>
          <ac:spMkLst>
            <pc:docMk/>
            <pc:sldMk cId="2629064093" sldId="267"/>
            <ac:spMk id="2" creationId="{00000000-0000-0000-0000-000000000000}"/>
          </ac:spMkLst>
        </pc:spChg>
      </pc:sldChg>
      <pc:sldChg chg="addSp modSp mod modAnim">
        <pc:chgData name="SHEPHERD, Cara (cjmck3)" userId="c1c3412e-71b4-4f4c-bffd-8e4b35a11f1a" providerId="ADAL" clId="{516E031B-9C00-41EE-8E8F-49988E1BD72D}" dt="2024-03-16T05:10:12.189" v="70"/>
        <pc:sldMkLst>
          <pc:docMk/>
          <pc:sldMk cId="2845666327" sldId="273"/>
        </pc:sldMkLst>
        <pc:spChg chg="mod">
          <ac:chgData name="SHEPHERD, Cara (cjmck3)" userId="c1c3412e-71b4-4f4c-bffd-8e4b35a11f1a" providerId="ADAL" clId="{516E031B-9C00-41EE-8E8F-49988E1BD72D}" dt="2024-03-16T05:09:47.155" v="59" actId="21"/>
          <ac:spMkLst>
            <pc:docMk/>
            <pc:sldMk cId="2845666327" sldId="273"/>
            <ac:spMk id="4" creationId="{00000000-0000-0000-0000-000000000000}"/>
          </ac:spMkLst>
        </pc:spChg>
        <pc:spChg chg="mod">
          <ac:chgData name="SHEPHERD, Cara (cjmck3)" userId="c1c3412e-71b4-4f4c-bffd-8e4b35a11f1a" providerId="ADAL" clId="{516E031B-9C00-41EE-8E8F-49988E1BD72D}" dt="2024-03-16T05:10:05.719" v="69" actId="403"/>
          <ac:spMkLst>
            <pc:docMk/>
            <pc:sldMk cId="2845666327" sldId="273"/>
            <ac:spMk id="5" creationId="{00000000-0000-0000-0000-000000000000}"/>
          </ac:spMkLst>
        </pc:spChg>
        <pc:spChg chg="add mod">
          <ac:chgData name="SHEPHERD, Cara (cjmck3)" userId="c1c3412e-71b4-4f4c-bffd-8e4b35a11f1a" providerId="ADAL" clId="{516E031B-9C00-41EE-8E8F-49988E1BD72D}" dt="2024-03-16T05:10:02.109" v="67" actId="20577"/>
          <ac:spMkLst>
            <pc:docMk/>
            <pc:sldMk cId="2845666327" sldId="273"/>
            <ac:spMk id="6" creationId="{17A0587C-84FD-4216-8149-42FFE50E92B3}"/>
          </ac:spMkLst>
        </pc:spChg>
      </pc:sldChg>
      <pc:sldChg chg="modSp mod">
        <pc:chgData name="SHEPHERD, Cara (cjmck3)" userId="c1c3412e-71b4-4f4c-bffd-8e4b35a11f1a" providerId="ADAL" clId="{516E031B-9C00-41EE-8E8F-49988E1BD72D}" dt="2024-03-16T05:05:33.773" v="36" actId="20577"/>
        <pc:sldMkLst>
          <pc:docMk/>
          <pc:sldMk cId="3534722036" sldId="307"/>
        </pc:sldMkLst>
        <pc:spChg chg="mod">
          <ac:chgData name="SHEPHERD, Cara (cjmck3)" userId="c1c3412e-71b4-4f4c-bffd-8e4b35a11f1a" providerId="ADAL" clId="{516E031B-9C00-41EE-8E8F-49988E1BD72D}" dt="2024-03-16T05:05:33.773" v="36" actId="20577"/>
          <ac:spMkLst>
            <pc:docMk/>
            <pc:sldMk cId="3534722036" sldId="307"/>
            <ac:spMk id="3" creationId="{00000000-0000-0000-0000-000000000000}"/>
          </ac:spMkLst>
        </pc:spChg>
      </pc:sldChg>
      <pc:sldChg chg="addSp modSp mod modAnim">
        <pc:chgData name="SHEPHERD, Cara (cjmck3)" userId="c1c3412e-71b4-4f4c-bffd-8e4b35a11f1a" providerId="ADAL" clId="{516E031B-9C00-41EE-8E8F-49988E1BD72D}" dt="2024-03-16T05:10:42.363" v="84"/>
        <pc:sldMkLst>
          <pc:docMk/>
          <pc:sldMk cId="3882839464" sldId="308"/>
        </pc:sldMkLst>
        <pc:spChg chg="mod">
          <ac:chgData name="SHEPHERD, Cara (cjmck3)" userId="c1c3412e-71b4-4f4c-bffd-8e4b35a11f1a" providerId="ADAL" clId="{516E031B-9C00-41EE-8E8F-49988E1BD72D}" dt="2024-03-16T05:10:18.653" v="71" actId="21"/>
          <ac:spMkLst>
            <pc:docMk/>
            <pc:sldMk cId="3882839464" sldId="308"/>
            <ac:spMk id="3" creationId="{00000000-0000-0000-0000-000000000000}"/>
          </ac:spMkLst>
        </pc:spChg>
        <pc:spChg chg="mod">
          <ac:chgData name="SHEPHERD, Cara (cjmck3)" userId="c1c3412e-71b4-4f4c-bffd-8e4b35a11f1a" providerId="ADAL" clId="{516E031B-9C00-41EE-8E8F-49988E1BD72D}" dt="2024-03-16T05:10:35.920" v="82" actId="403"/>
          <ac:spMkLst>
            <pc:docMk/>
            <pc:sldMk cId="3882839464" sldId="308"/>
            <ac:spMk id="4" creationId="{00000000-0000-0000-0000-000000000000}"/>
          </ac:spMkLst>
        </pc:spChg>
        <pc:spChg chg="add mod">
          <ac:chgData name="SHEPHERD, Cara (cjmck3)" userId="c1c3412e-71b4-4f4c-bffd-8e4b35a11f1a" providerId="ADAL" clId="{516E031B-9C00-41EE-8E8F-49988E1BD72D}" dt="2024-03-16T05:10:38.342" v="83" actId="1076"/>
          <ac:spMkLst>
            <pc:docMk/>
            <pc:sldMk cId="3882839464" sldId="308"/>
            <ac:spMk id="6" creationId="{EF21E7BF-FC69-4052-9B0F-9C8E796A93BD}"/>
          </ac:spMkLst>
        </pc:spChg>
      </pc:sldChg>
      <pc:sldChg chg="addSp modSp new mod">
        <pc:chgData name="SHEPHERD, Cara (cjmck3)" userId="c1c3412e-71b4-4f4c-bffd-8e4b35a11f1a" providerId="ADAL" clId="{516E031B-9C00-41EE-8E8F-49988E1BD72D}" dt="2024-03-16T05:15:51.763" v="430" actId="5793"/>
        <pc:sldMkLst>
          <pc:docMk/>
          <pc:sldMk cId="3468922751" sldId="309"/>
        </pc:sldMkLst>
        <pc:spChg chg="mod">
          <ac:chgData name="SHEPHERD, Cara (cjmck3)" userId="c1c3412e-71b4-4f4c-bffd-8e4b35a11f1a" providerId="ADAL" clId="{516E031B-9C00-41EE-8E8F-49988E1BD72D}" dt="2024-03-16T05:11:26.508" v="138" actId="20577"/>
          <ac:spMkLst>
            <pc:docMk/>
            <pc:sldMk cId="3468922751" sldId="309"/>
            <ac:spMk id="2" creationId="{7E0EAD41-1F50-47EC-BD86-9AA5A34FC92A}"/>
          </ac:spMkLst>
        </pc:spChg>
        <pc:spChg chg="mod">
          <ac:chgData name="SHEPHERD, Cara (cjmck3)" userId="c1c3412e-71b4-4f4c-bffd-8e4b35a11f1a" providerId="ADAL" clId="{516E031B-9C00-41EE-8E8F-49988E1BD72D}" dt="2024-03-16T05:12:42.756" v="213" actId="20577"/>
          <ac:spMkLst>
            <pc:docMk/>
            <pc:sldMk cId="3468922751" sldId="309"/>
            <ac:spMk id="3" creationId="{977F061B-8139-4FA5-8913-9E7A0F9F81CF}"/>
          </ac:spMkLst>
        </pc:spChg>
        <pc:spChg chg="add mod">
          <ac:chgData name="SHEPHERD, Cara (cjmck3)" userId="c1c3412e-71b4-4f4c-bffd-8e4b35a11f1a" providerId="ADAL" clId="{516E031B-9C00-41EE-8E8F-49988E1BD72D}" dt="2024-03-16T05:15:51.763" v="430" actId="5793"/>
          <ac:spMkLst>
            <pc:docMk/>
            <pc:sldMk cId="3468922751" sldId="309"/>
            <ac:spMk id="4" creationId="{107C4532-18C2-47B0-ABD9-C53B4B46B72C}"/>
          </ac:spMkLst>
        </pc:spChg>
      </pc:sldChg>
      <pc:sldChg chg="modSp new mod">
        <pc:chgData name="SHEPHERD, Cara (cjmck3)" userId="c1c3412e-71b4-4f4c-bffd-8e4b35a11f1a" providerId="ADAL" clId="{516E031B-9C00-41EE-8E8F-49988E1BD72D}" dt="2024-03-16T05:13:17.756" v="303" actId="20577"/>
        <pc:sldMkLst>
          <pc:docMk/>
          <pc:sldMk cId="2872540356" sldId="310"/>
        </pc:sldMkLst>
        <pc:spChg chg="mod">
          <ac:chgData name="SHEPHERD, Cara (cjmck3)" userId="c1c3412e-71b4-4f4c-bffd-8e4b35a11f1a" providerId="ADAL" clId="{516E031B-9C00-41EE-8E8F-49988E1BD72D}" dt="2024-03-16T05:12:53.266" v="229" actId="20577"/>
          <ac:spMkLst>
            <pc:docMk/>
            <pc:sldMk cId="2872540356" sldId="310"/>
            <ac:spMk id="2" creationId="{05B76C74-3030-495A-B93A-3FCF0C890506}"/>
          </ac:spMkLst>
        </pc:spChg>
        <pc:spChg chg="mod">
          <ac:chgData name="SHEPHERD, Cara (cjmck3)" userId="c1c3412e-71b4-4f4c-bffd-8e4b35a11f1a" providerId="ADAL" clId="{516E031B-9C00-41EE-8E8F-49988E1BD72D}" dt="2024-03-16T05:13:17.756" v="303" actId="20577"/>
          <ac:spMkLst>
            <pc:docMk/>
            <pc:sldMk cId="2872540356" sldId="310"/>
            <ac:spMk id="3" creationId="{B2CF77F6-94FF-4A73-9303-3864388BC7A2}"/>
          </ac:spMkLst>
        </pc:spChg>
      </pc:sldChg>
      <pc:sldChg chg="modSp new mod">
        <pc:chgData name="SHEPHERD, Cara (cjmck3)" userId="c1c3412e-71b4-4f4c-bffd-8e4b35a11f1a" providerId="ADAL" clId="{516E031B-9C00-41EE-8E8F-49988E1BD72D}" dt="2024-03-16T05:21:22.531" v="1111" actId="20577"/>
        <pc:sldMkLst>
          <pc:docMk/>
          <pc:sldMk cId="3827886885" sldId="311"/>
        </pc:sldMkLst>
        <pc:spChg chg="mod">
          <ac:chgData name="SHEPHERD, Cara (cjmck3)" userId="c1c3412e-71b4-4f4c-bffd-8e4b35a11f1a" providerId="ADAL" clId="{516E031B-9C00-41EE-8E8F-49988E1BD72D}" dt="2024-03-16T05:16:03.452" v="440" actId="20577"/>
          <ac:spMkLst>
            <pc:docMk/>
            <pc:sldMk cId="3827886885" sldId="311"/>
            <ac:spMk id="2" creationId="{F57217C1-61C4-4F66-A2DB-0CF5B7F353C9}"/>
          </ac:spMkLst>
        </pc:spChg>
        <pc:spChg chg="mod">
          <ac:chgData name="SHEPHERD, Cara (cjmck3)" userId="c1c3412e-71b4-4f4c-bffd-8e4b35a11f1a" providerId="ADAL" clId="{516E031B-9C00-41EE-8E8F-49988E1BD72D}" dt="2024-03-16T05:21:22.531" v="1111" actId="20577"/>
          <ac:spMkLst>
            <pc:docMk/>
            <pc:sldMk cId="3827886885" sldId="311"/>
            <ac:spMk id="3" creationId="{EFCB840C-A72E-4042-BFF8-780C8DE8BC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E88DA0-C365-4EE0-8041-3F58312D8B9B}" type="datetimeFigureOut">
              <a:rPr lang="en-AU" smtClean="0"/>
              <a:t>4/03/2025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832FD-CB82-42CB-AF79-7877828ADCF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9583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 alt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fld id="{D3F0B740-5121-4960-B47A-B94642C1DEC7}" type="slidenum">
              <a:rPr lang="en-AU" altLang="en-US">
                <a:latin typeface="Calibri" panose="020F0502020204030204" pitchFamily="34" charset="0"/>
              </a:rPr>
              <a:pPr/>
              <a:t>8</a:t>
            </a:fld>
            <a:endParaRPr lang="en-AU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3611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Topic 3.5 –Mole Concepts: Part 1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2671799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Converting mass to moles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AU" dirty="0"/>
                  <a:t>Often we want to know how many moles are present in a particular amount of a compound</a:t>
                </a:r>
              </a:p>
              <a:p>
                <a:endParaRPr lang="en-AU" dirty="0"/>
              </a:p>
              <a:p>
                <a:r>
                  <a:rPr lang="en-AU" dirty="0"/>
                  <a:t>If we know how many moles are present, we can calculate things like concentration (i.e. how concentrated/dilute a solution is – think cordial)</a:t>
                </a:r>
              </a:p>
              <a:p>
                <a:endParaRPr lang="en-AU" dirty="0"/>
              </a:p>
              <a:p>
                <a:r>
                  <a:rPr lang="en-AU" dirty="0"/>
                  <a:t>Number of moles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AU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AU" dirty="0"/>
              </a:p>
              <a:p>
                <a:r>
                  <a:rPr lang="en-AU" dirty="0"/>
                  <a:t> 	</a:t>
                </a:r>
              </a:p>
              <a:p>
                <a:pPr marL="895350" indent="-90488"/>
                <a:endParaRPr lang="en-AU" dirty="0"/>
              </a:p>
              <a:p>
                <a:pPr marL="895350" indent="-90488"/>
                <a:endParaRPr lang="en-AU" dirty="0"/>
              </a:p>
              <a:p>
                <a:pPr marL="895350" indent="-90488"/>
                <a:endParaRPr lang="en-AU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25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301673" y="4867564"/>
            <a:ext cx="43689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/>
              <a:t>m = mass (grams)</a:t>
            </a:r>
          </a:p>
          <a:p>
            <a:r>
              <a:rPr lang="en-AU" i="1" dirty="0"/>
              <a:t>M = molar mass (g/</a:t>
            </a:r>
            <a:r>
              <a:rPr lang="en-AU" i="1" dirty="0" err="1"/>
              <a:t>mol</a:t>
            </a:r>
            <a:r>
              <a:rPr lang="en-AU" i="1" dirty="0"/>
              <a:t>)</a:t>
            </a:r>
          </a:p>
          <a:p>
            <a:r>
              <a:rPr lang="en-AU" i="1" dirty="0"/>
              <a:t>n = moles (all the m’s were taken, so we use n)</a:t>
            </a:r>
          </a:p>
        </p:txBody>
      </p:sp>
    </p:spTree>
    <p:extLst>
      <p:ext uri="{BB962C8B-B14F-4D97-AF65-F5344CB8AC3E}">
        <p14:creationId xmlns:p14="http://schemas.microsoft.com/office/powerpoint/2010/main" val="1400566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Sample Problem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solution of salt water contains 23 g of </a:t>
            </a:r>
            <a:r>
              <a:rPr lang="en-AU" dirty="0" err="1"/>
              <a:t>NaCl</a:t>
            </a:r>
            <a:r>
              <a:rPr lang="en-AU" dirty="0"/>
              <a:t>. How many moles of salt are present?</a:t>
            </a:r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724073" y="3454400"/>
                <a:ext cx="1681018" cy="2263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58.44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  <a:p>
                <a:br>
                  <a:rPr lang="en-AU" sz="2400" b="0" dirty="0"/>
                </a:br>
                <a:br>
                  <a:rPr lang="en-AU" sz="2400" b="0" dirty="0"/>
                </a:b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AU" sz="2400" dirty="0"/>
                  <a:t>0.39 moles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073" y="3454400"/>
                <a:ext cx="1681018" cy="2263505"/>
              </a:xfrm>
              <a:prstGeom prst="rect">
                <a:avLst/>
              </a:prstGeom>
              <a:blipFill>
                <a:blip r:embed="rId2"/>
                <a:stretch>
                  <a:fillRect l="-5435" b="-539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A0587C-84FD-4216-8149-42FFE50E92B3}"/>
                  </a:ext>
                </a:extLst>
              </p:cNvPr>
              <p:cNvSpPr txBox="1"/>
              <p:nvPr/>
            </p:nvSpPr>
            <p:spPr>
              <a:xfrm>
                <a:off x="1117833" y="3225299"/>
                <a:ext cx="3613558" cy="29819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  <a:p>
                <a:endParaRPr lang="en-AU" sz="2800" dirty="0"/>
              </a:p>
              <a:p>
                <a:r>
                  <a:rPr lang="en-AU" sz="2800" dirty="0"/>
                  <a:t>n = ?</a:t>
                </a:r>
              </a:p>
              <a:p>
                <a:r>
                  <a:rPr lang="en-AU" sz="2800" dirty="0"/>
                  <a:t>m = 23 g</a:t>
                </a:r>
              </a:p>
              <a:p>
                <a:r>
                  <a:rPr lang="en-AU" sz="2800" dirty="0"/>
                  <a:t>M = (22.99 +35.45) </a:t>
                </a:r>
              </a:p>
              <a:p>
                <a:r>
                  <a:rPr lang="en-AU" sz="2800" dirty="0"/>
                  <a:t>= 58.44 g/mol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A0587C-84FD-4216-8149-42FFE50E9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833" y="3225299"/>
                <a:ext cx="3613558" cy="2981907"/>
              </a:xfrm>
              <a:prstGeom prst="rect">
                <a:avLst/>
              </a:prstGeom>
              <a:blipFill>
                <a:blip r:embed="rId3"/>
                <a:stretch>
                  <a:fillRect l="-3373" b="-470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566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Jono</a:t>
            </a:r>
            <a:r>
              <a:rPr lang="en-AU" dirty="0"/>
              <a:t> wants to add 5 moles of CuSO</a:t>
            </a:r>
            <a:r>
              <a:rPr lang="en-AU" baseline="-25000" dirty="0"/>
              <a:t>4</a:t>
            </a:r>
            <a:r>
              <a:rPr lang="en-AU" dirty="0"/>
              <a:t> so a beaker of water. How many grams will he need to add?</a:t>
            </a:r>
          </a:p>
          <a:p>
            <a:endParaRPr lang="en-AU" i="1" dirty="0">
              <a:latin typeface="Cambria Math" panose="02040503050406030204" pitchFamily="18" charset="0"/>
            </a:endParaRPr>
          </a:p>
          <a:p>
            <a:endParaRPr lang="en-A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724072" y="3454400"/>
                <a:ext cx="3177309" cy="25714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5= </m:t>
                      </m:r>
                      <m:f>
                        <m:f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159.61</m:t>
                          </m:r>
                        </m:den>
                      </m:f>
                    </m:oMath>
                  </m:oMathPara>
                </a14:m>
                <a:endParaRPr lang="en-AU" sz="2400" b="0" dirty="0"/>
              </a:p>
              <a:p>
                <a:pPr/>
                <a:br>
                  <a:rPr lang="en-AU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×159.61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AU" sz="2400" b="0" dirty="0"/>
              </a:p>
              <a:p>
                <a:pPr/>
                <a:br>
                  <a:rPr lang="en-AU" sz="2400" b="0" dirty="0"/>
                </a:br>
                <a:br>
                  <a:rPr lang="en-AU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=798.05 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072" y="3454400"/>
                <a:ext cx="3177309" cy="2571473"/>
              </a:xfrm>
              <a:prstGeom prst="rect">
                <a:avLst/>
              </a:prstGeom>
              <a:blipFill>
                <a:blip r:embed="rId2"/>
                <a:stretch>
                  <a:fillRect b="-118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21E7BF-FC69-4052-9B0F-9C8E796A93BD}"/>
                  </a:ext>
                </a:extLst>
              </p:cNvPr>
              <p:cNvSpPr txBox="1"/>
              <p:nvPr/>
            </p:nvSpPr>
            <p:spPr>
              <a:xfrm>
                <a:off x="965405" y="3403600"/>
                <a:ext cx="6094602" cy="2551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AU" sz="280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AU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AU" sz="2800" i="1"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en-AU" sz="2800" dirty="0"/>
              </a:p>
              <a:p>
                <a:r>
                  <a:rPr lang="en-AU" sz="2800" dirty="0"/>
                  <a:t>n = 5 </a:t>
                </a:r>
                <a:r>
                  <a:rPr lang="en-AU" sz="2800" dirty="0" err="1"/>
                  <a:t>mol</a:t>
                </a:r>
                <a:endParaRPr lang="en-AU" sz="2800" dirty="0"/>
              </a:p>
              <a:p>
                <a:r>
                  <a:rPr lang="en-AU" sz="2800" dirty="0"/>
                  <a:t>m = ?</a:t>
                </a:r>
              </a:p>
              <a:p>
                <a:r>
                  <a:rPr lang="en-AU" sz="2800" dirty="0"/>
                  <a:t>M = (63.55 + 32.06 +(16x4)) </a:t>
                </a:r>
              </a:p>
              <a:p>
                <a:r>
                  <a:rPr lang="en-AU" sz="2800" dirty="0"/>
                  <a:t>= 159.61g/mol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F21E7BF-FC69-4052-9B0F-9C8E796A9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05" y="3403600"/>
                <a:ext cx="6094602" cy="2551019"/>
              </a:xfrm>
              <a:prstGeom prst="rect">
                <a:avLst/>
              </a:prstGeom>
              <a:blipFill>
                <a:blip r:embed="rId3"/>
                <a:stretch>
                  <a:fillRect l="-2000" b="-548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28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286000"/>
            <a:ext cx="4351436" cy="4023360"/>
          </a:xfrm>
        </p:spPr>
        <p:txBody>
          <a:bodyPr vert="horz" lIns="45720" tIns="45720" rIns="45720" bIns="45720" rtlCol="0" anchor="t">
            <a:normAutofit/>
          </a:bodyPr>
          <a:lstStyle/>
          <a:p>
            <a:pPr marL="365760" indent="-283210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/>
              <a:t>Calculate the amount, in moles, of:</a:t>
            </a:r>
            <a:endParaRPr lang="en-US"/>
          </a:p>
          <a:p>
            <a:pPr marL="596265" indent="-514350">
              <a:spcAft>
                <a:spcPts val="0"/>
              </a:spcAft>
              <a:buFont typeface="Wingdings 2"/>
              <a:buAutoNum type="alphaLcParenBoth"/>
              <a:defRPr/>
            </a:pPr>
            <a:r>
              <a:rPr lang="en-AU" dirty="0"/>
              <a:t>46 g of water, H</a:t>
            </a:r>
            <a:r>
              <a:rPr lang="en-AU" baseline="-25000" dirty="0"/>
              <a:t>2</a:t>
            </a:r>
            <a:r>
              <a:rPr lang="en-AU" dirty="0"/>
              <a:t>O = 2.553 mol</a:t>
            </a:r>
          </a:p>
          <a:p>
            <a:pPr marL="596265" indent="-514350">
              <a:spcAft>
                <a:spcPts val="0"/>
              </a:spcAft>
              <a:buFont typeface="Wingdings 2"/>
              <a:buAutoNum type="alphaLcParenBoth"/>
              <a:defRPr/>
            </a:pPr>
            <a:r>
              <a:rPr lang="en-AU" dirty="0"/>
              <a:t>67 g of chlorine gas, Cl</a:t>
            </a:r>
            <a:r>
              <a:rPr lang="en-AU" baseline="-25000" dirty="0"/>
              <a:t>2 </a:t>
            </a:r>
            <a:r>
              <a:rPr lang="en-AU" dirty="0"/>
              <a:t> = 0.945</a:t>
            </a:r>
          </a:p>
          <a:p>
            <a:pPr marL="596265" indent="-514350">
              <a:spcAft>
                <a:spcPts val="0"/>
              </a:spcAft>
              <a:buFont typeface="Wingdings 2"/>
              <a:buAutoNum type="alphaLcParenBoth"/>
              <a:defRPr/>
            </a:pPr>
            <a:r>
              <a:rPr lang="en-AU" dirty="0"/>
              <a:t>38 kg of iron (III) oxide, Fe</a:t>
            </a:r>
            <a:r>
              <a:rPr lang="en-AU" baseline="-25000" dirty="0"/>
              <a:t>2</a:t>
            </a:r>
            <a:r>
              <a:rPr lang="en-AU" dirty="0"/>
              <a:t>O</a:t>
            </a:r>
            <a:r>
              <a:rPr lang="en-AU" baseline="-25000" dirty="0"/>
              <a:t>3</a:t>
            </a:r>
            <a:r>
              <a:rPr lang="en-AU" dirty="0"/>
              <a:t> = 237.966</a:t>
            </a:r>
          </a:p>
          <a:p>
            <a:pPr marL="81915" indent="0">
              <a:spcAft>
                <a:spcPts val="0"/>
              </a:spcAft>
              <a:buNone/>
              <a:defRPr/>
            </a:pPr>
            <a:endParaRPr lang="en-AU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884164" y="2286000"/>
            <a:ext cx="5347254" cy="4023360"/>
          </a:xfrm>
          <a:prstGeom prst="rect">
            <a:avLst/>
          </a:prstGeom>
        </p:spPr>
        <p:txBody>
          <a:bodyPr vert="horz" lIns="45720" tIns="45720" rIns="4572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5760" indent="-283210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/>
              <a:t>Calculate the mass of:</a:t>
            </a:r>
            <a:endParaRPr lang="en-US"/>
          </a:p>
          <a:p>
            <a:pPr marL="596265" indent="-514350">
              <a:spcAft>
                <a:spcPts val="0"/>
              </a:spcAft>
              <a:buFont typeface="Wingdings 2"/>
              <a:buAutoNum type="alphaLcParenBoth"/>
              <a:defRPr/>
            </a:pPr>
            <a:r>
              <a:rPr lang="en-AU" dirty="0"/>
              <a:t>2 moles of lead (II) nitrate, Pb(NO</a:t>
            </a:r>
            <a:r>
              <a:rPr lang="en-AU" baseline="-25000" dirty="0"/>
              <a:t>3</a:t>
            </a:r>
            <a:r>
              <a:rPr lang="en-AU" dirty="0"/>
              <a:t>)</a:t>
            </a:r>
            <a:r>
              <a:rPr lang="en-AU" baseline="-25000" dirty="0"/>
              <a:t>2</a:t>
            </a:r>
            <a:r>
              <a:rPr lang="en-AU" dirty="0"/>
              <a:t> = 662.416 g</a:t>
            </a:r>
          </a:p>
          <a:p>
            <a:pPr marL="596265" indent="-514350">
              <a:spcAft>
                <a:spcPts val="0"/>
              </a:spcAft>
              <a:buFont typeface="Wingdings 2"/>
              <a:buAutoNum type="alphaLcParenBoth"/>
              <a:defRPr/>
            </a:pPr>
            <a:r>
              <a:rPr lang="en-AU" dirty="0"/>
              <a:t>1.35 moles of ethanol, C</a:t>
            </a:r>
            <a:r>
              <a:rPr lang="en-AU" baseline="-25000" dirty="0"/>
              <a:t>2</a:t>
            </a:r>
            <a:r>
              <a:rPr lang="en-AU" dirty="0"/>
              <a:t>H</a:t>
            </a:r>
            <a:r>
              <a:rPr lang="en-AU" baseline="-25000" dirty="0"/>
              <a:t>6</a:t>
            </a:r>
            <a:r>
              <a:rPr lang="en-AU" dirty="0"/>
              <a:t>O =62.192 g</a:t>
            </a:r>
          </a:p>
          <a:p>
            <a:pPr marL="596265" indent="-514350">
              <a:spcAft>
                <a:spcPts val="0"/>
              </a:spcAft>
              <a:buFont typeface="Wingdings 2"/>
              <a:buAutoNum type="alphaLcParenBoth"/>
              <a:defRPr/>
            </a:pPr>
            <a:r>
              <a:rPr lang="en-AU" dirty="0"/>
              <a:t>1 mole of xenon hexafluoride, XeF</a:t>
            </a:r>
            <a:r>
              <a:rPr lang="en-AU" baseline="-25000" dirty="0"/>
              <a:t>6</a:t>
            </a:r>
            <a:r>
              <a:rPr lang="en-AU" dirty="0"/>
              <a:t> = 245.278 g</a:t>
            </a:r>
          </a:p>
          <a:p>
            <a:pPr marL="81915" indent="0">
              <a:spcAft>
                <a:spcPts val="0"/>
              </a:spcAft>
              <a:buFont typeface="Tw Cen MT" panose="020B0602020104020603" pitchFamily="34" charset="0"/>
              <a:buNone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424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Converting moles to number of atoms or molecules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AU" dirty="0"/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AU" sz="2400" dirty="0"/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AU" sz="2400" dirty="0"/>
              <a:t>Number of atoms or molecules = Number of moles x  Avogadro constant</a:t>
            </a:r>
          </a:p>
          <a:p>
            <a:pPr marL="2509838" indent="0">
              <a:spcAft>
                <a:spcPts val="0"/>
              </a:spcAft>
              <a:buNone/>
              <a:defRPr/>
            </a:pPr>
            <a:r>
              <a:rPr lang="en-AU" sz="2400" dirty="0"/>
              <a:t>		  = Number of moles x (6.02 x 10</a:t>
            </a:r>
            <a:r>
              <a:rPr lang="en-AU" sz="2400" baseline="30000" dirty="0"/>
              <a:t>23</a:t>
            </a:r>
            <a:r>
              <a:rPr lang="en-AU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6608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Sample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/>
              <a:t>A gas balloon contains 5.5 </a:t>
            </a:r>
            <a:r>
              <a:rPr lang="en-AU" dirty="0" err="1"/>
              <a:t>mol</a:t>
            </a:r>
            <a:r>
              <a:rPr lang="en-AU" dirty="0"/>
              <a:t> of Helium atoms. How many Helium atoms are present?</a:t>
            </a: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AU" dirty="0"/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AU" dirty="0"/>
              <a:t>Number of particles </a:t>
            </a:r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AU" dirty="0"/>
              <a:t>= Moles of helium x 6.02 x 10</a:t>
            </a:r>
            <a:r>
              <a:rPr lang="en-AU" baseline="30000" dirty="0"/>
              <a:t>23</a:t>
            </a:r>
            <a:endParaRPr lang="en-AU" dirty="0"/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AU" dirty="0"/>
              <a:t>= 5.5 x 6.02 x 10</a:t>
            </a:r>
            <a:r>
              <a:rPr lang="en-AU" baseline="30000" dirty="0"/>
              <a:t>23</a:t>
            </a:r>
            <a:endParaRPr lang="en-AU" dirty="0"/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AU" dirty="0"/>
              <a:t>= 3.3 x 10</a:t>
            </a:r>
            <a:r>
              <a:rPr lang="en-AU" baseline="30000" dirty="0"/>
              <a:t>24</a:t>
            </a:r>
            <a:r>
              <a:rPr lang="en-AU" dirty="0"/>
              <a:t> atoms of helium</a:t>
            </a: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601150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/>
              <a:t>Calculate the number of chlorine atoms or chloride ions in:</a:t>
            </a:r>
          </a:p>
          <a:p>
            <a:pPr marL="596646" indent="-514350">
              <a:spcAft>
                <a:spcPts val="0"/>
              </a:spcAft>
              <a:buFont typeface="Wingdings 2"/>
              <a:buAutoNum type="alphaLcParenBoth"/>
              <a:defRPr/>
            </a:pPr>
            <a:r>
              <a:rPr lang="en-AU" dirty="0"/>
              <a:t>2.3 </a:t>
            </a:r>
            <a:r>
              <a:rPr lang="en-AU" dirty="0" err="1"/>
              <a:t>mol</a:t>
            </a:r>
            <a:r>
              <a:rPr lang="en-AU" dirty="0"/>
              <a:t> of chlorine atoms</a:t>
            </a:r>
          </a:p>
          <a:p>
            <a:pPr marL="596646" indent="-514350">
              <a:spcAft>
                <a:spcPts val="0"/>
              </a:spcAft>
              <a:buFont typeface="Wingdings 2"/>
              <a:buAutoNum type="alphaLcParenBoth"/>
              <a:defRPr/>
            </a:pPr>
            <a:r>
              <a:rPr lang="en-AU" dirty="0"/>
              <a:t>15.8 </a:t>
            </a:r>
            <a:r>
              <a:rPr lang="en-AU" dirty="0" err="1"/>
              <a:t>mol</a:t>
            </a:r>
            <a:r>
              <a:rPr lang="en-AU" dirty="0"/>
              <a:t> of chlorine molecules, Cl</a:t>
            </a:r>
            <a:r>
              <a:rPr lang="en-AU" baseline="-25000" dirty="0"/>
              <a:t>2</a:t>
            </a:r>
            <a:endParaRPr lang="en-AU" dirty="0"/>
          </a:p>
          <a:p>
            <a:pPr marL="596646" indent="-514350">
              <a:spcAft>
                <a:spcPts val="0"/>
              </a:spcAft>
              <a:buFont typeface="Wingdings 2"/>
              <a:buAutoNum type="alphaLcParenBoth"/>
              <a:defRPr/>
            </a:pPr>
            <a:r>
              <a:rPr lang="en-AU" dirty="0"/>
              <a:t>3.5 </a:t>
            </a:r>
            <a:r>
              <a:rPr lang="en-AU" dirty="0" err="1"/>
              <a:t>mol</a:t>
            </a:r>
            <a:r>
              <a:rPr lang="en-AU" dirty="0"/>
              <a:t> of sodium chloride, </a:t>
            </a:r>
            <a:r>
              <a:rPr lang="en-AU" dirty="0" err="1"/>
              <a:t>NaCl</a:t>
            </a:r>
            <a:endParaRPr lang="en-AU" dirty="0"/>
          </a:p>
          <a:p>
            <a:pPr marL="596646" indent="-514350">
              <a:spcAft>
                <a:spcPts val="0"/>
              </a:spcAft>
              <a:buFont typeface="Wingdings 2"/>
              <a:buAutoNum type="alphaLcParenBoth"/>
              <a:defRPr/>
            </a:pPr>
            <a:r>
              <a:rPr lang="en-AU" dirty="0"/>
              <a:t>0.5 </a:t>
            </a:r>
            <a:r>
              <a:rPr lang="en-AU" dirty="0" err="1"/>
              <a:t>mol</a:t>
            </a:r>
            <a:r>
              <a:rPr lang="en-AU" dirty="0"/>
              <a:t> of magnesium chloride, MgCl</a:t>
            </a:r>
            <a:r>
              <a:rPr lang="en-AU" baseline="-25000" dirty="0"/>
              <a:t>2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729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To 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96646" indent="-514350"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AU" dirty="0"/>
              <a:t>Calculate the mass of 3.84 </a:t>
            </a:r>
            <a:r>
              <a:rPr lang="en-AU" dirty="0" err="1"/>
              <a:t>mol</a:t>
            </a:r>
            <a:r>
              <a:rPr lang="en-AU" dirty="0"/>
              <a:t> of sucrose, C</a:t>
            </a:r>
            <a:r>
              <a:rPr lang="en-AU" baseline="-25000" dirty="0"/>
              <a:t>12</a:t>
            </a:r>
            <a:r>
              <a:rPr lang="en-AU" dirty="0"/>
              <a:t>H</a:t>
            </a:r>
            <a:r>
              <a:rPr lang="en-AU" baseline="-25000" dirty="0"/>
              <a:t>22</a:t>
            </a:r>
            <a:r>
              <a:rPr lang="en-AU" dirty="0"/>
              <a:t>O</a:t>
            </a:r>
            <a:r>
              <a:rPr lang="en-AU" baseline="-25000" dirty="0"/>
              <a:t>11</a:t>
            </a:r>
            <a:r>
              <a:rPr lang="en-AU" dirty="0"/>
              <a:t>.</a:t>
            </a:r>
            <a:endParaRPr lang="en-AU" baseline="-25000" dirty="0"/>
          </a:p>
          <a:p>
            <a:pPr marL="596646" indent="-514350"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AU" dirty="0"/>
              <a:t>What is the mass of 4.13 x 10</a:t>
            </a:r>
            <a:r>
              <a:rPr lang="en-AU" baseline="30000" dirty="0"/>
              <a:t>28</a:t>
            </a:r>
            <a:r>
              <a:rPr lang="en-AU" dirty="0"/>
              <a:t> molecules of carbon </a:t>
            </a:r>
            <a:r>
              <a:rPr lang="en-AU" dirty="0" err="1"/>
              <a:t>disulfide</a:t>
            </a:r>
            <a:r>
              <a:rPr lang="en-AU" dirty="0"/>
              <a:t>, CS</a:t>
            </a:r>
            <a:r>
              <a:rPr lang="en-AU" baseline="-25000" dirty="0"/>
              <a:t>2</a:t>
            </a:r>
            <a:r>
              <a:rPr lang="en-AU" dirty="0"/>
              <a:t>?</a:t>
            </a:r>
          </a:p>
          <a:p>
            <a:pPr marL="596646" indent="-514350"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AU" dirty="0"/>
              <a:t>Calculate the number of moles of each of the following particles present in </a:t>
            </a:r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AU" dirty="0"/>
              <a:t>    5.2 x 10</a:t>
            </a:r>
            <a:r>
              <a:rPr lang="en-AU" baseline="30000" dirty="0"/>
              <a:t>24</a:t>
            </a:r>
            <a:r>
              <a:rPr lang="en-AU" dirty="0"/>
              <a:t> molecules of methane:</a:t>
            </a:r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AU" dirty="0"/>
              <a:t>     a) methane molecules</a:t>
            </a:r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AU" dirty="0"/>
              <a:t>     b) carbon atoms</a:t>
            </a:r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AU" dirty="0"/>
              <a:t>     c) hydrogen atoms.</a:t>
            </a:r>
          </a:p>
          <a:p>
            <a:pPr marL="82296" indent="0">
              <a:spcAft>
                <a:spcPts val="0"/>
              </a:spcAft>
              <a:buNone/>
              <a:defRPr/>
            </a:pPr>
            <a:endParaRPr lang="en-AU" dirty="0"/>
          </a:p>
          <a:p>
            <a:pPr marL="596646" indent="-514350">
              <a:spcAft>
                <a:spcPts val="0"/>
              </a:spcAft>
              <a:buFont typeface="Wingdings 2"/>
              <a:buAutoNum type="arabicPeriod"/>
              <a:defRPr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5555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AD41-1F50-47EC-BD86-9AA5A34F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Calculating moles from concentration and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7F061B-8139-4FA5-8913-9E7A0F9F8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AU" dirty="0"/>
                  <a:t>Concentration = moles / volume</a:t>
                </a:r>
              </a:p>
              <a:p>
                <a:endParaRPr lang="en-AU" dirty="0"/>
              </a:p>
              <a:p>
                <a14:m>
                  <m:oMath xmlns:m="http://schemas.openxmlformats.org/officeDocument/2006/math">
                    <m:r>
                      <a:rPr lang="en-AU" sz="40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AU" sz="4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AU" sz="4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endParaRPr lang="en-AU" sz="4000" dirty="0"/>
              </a:p>
              <a:p>
                <a:endParaRPr lang="en-AU" sz="4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AU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AU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AU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AU" sz="4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AU" sz="4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7F061B-8139-4FA5-8913-9E7A0F9F8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 t="-18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7C4532-18C2-47B0-ABD9-C53B4B46B72C}"/>
              </a:ext>
            </a:extLst>
          </p:cNvPr>
          <p:cNvSpPr txBox="1">
            <a:spLocks/>
          </p:cNvSpPr>
          <p:nvPr/>
        </p:nvSpPr>
        <p:spPr>
          <a:xfrm>
            <a:off x="6417891" y="2084832"/>
            <a:ext cx="4903094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Concentration units</a:t>
            </a:r>
            <a:endParaRPr lang="en-AU" sz="4000" dirty="0"/>
          </a:p>
          <a:p>
            <a:r>
              <a:rPr lang="en-AU" sz="4000" dirty="0"/>
              <a:t>mol/L = M</a:t>
            </a:r>
          </a:p>
          <a:p>
            <a:endParaRPr lang="en-AU" sz="4000" dirty="0"/>
          </a:p>
          <a:p>
            <a:r>
              <a:rPr lang="en-AU" dirty="0"/>
              <a:t>Volume Conversions</a:t>
            </a:r>
            <a:endParaRPr lang="en-AU" sz="4800" dirty="0"/>
          </a:p>
          <a:p>
            <a:pPr marL="0" indent="0">
              <a:buNone/>
            </a:pPr>
            <a:r>
              <a:rPr lang="en-AU" sz="2800" dirty="0"/>
              <a:t>1L = 1000 mL = 1000000 </a:t>
            </a:r>
            <a:r>
              <a:rPr lang="en-AU" sz="2400" dirty="0"/>
              <a:t>µ</a:t>
            </a:r>
            <a:r>
              <a:rPr lang="en-AU" sz="2800" dirty="0"/>
              <a:t>L</a:t>
            </a:r>
          </a:p>
          <a:p>
            <a:pPr marL="0" indent="0">
              <a:buNone/>
            </a:pPr>
            <a:r>
              <a:rPr lang="en-AU" sz="2800" dirty="0"/>
              <a:t>1L = 1 dm</a:t>
            </a:r>
            <a:r>
              <a:rPr lang="en-AU" sz="2800" baseline="30000" dirty="0"/>
              <a:t>3</a:t>
            </a:r>
            <a:r>
              <a:rPr lang="en-AU" sz="2800" dirty="0"/>
              <a:t> = 1000 cm</a:t>
            </a:r>
            <a:r>
              <a:rPr lang="en-AU" sz="2800" baseline="30000" dirty="0"/>
              <a:t>3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68922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76C74-3030-495A-B93A-3FCF0C89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F77F6-94FF-4A73-9303-3864388BC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Calculate the moles of NaCl in 0.5L of a 1.5 mol/L solution.</a:t>
            </a:r>
          </a:p>
        </p:txBody>
      </p:sp>
    </p:spTree>
    <p:extLst>
      <p:ext uri="{BB962C8B-B14F-4D97-AF65-F5344CB8AC3E}">
        <p14:creationId xmlns:p14="http://schemas.microsoft.com/office/powerpoint/2010/main" val="287254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Vocab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dirty="0"/>
              <a:t>molar mass</a:t>
            </a:r>
          </a:p>
          <a:p>
            <a:r>
              <a:rPr lang="en-AU" dirty="0"/>
              <a:t>mass</a:t>
            </a:r>
          </a:p>
          <a:p>
            <a:r>
              <a:rPr lang="en-AU" dirty="0"/>
              <a:t>mole</a:t>
            </a:r>
          </a:p>
          <a:p>
            <a:r>
              <a:rPr lang="en-AU" dirty="0"/>
              <a:t>Avogadro’s Number</a:t>
            </a:r>
          </a:p>
          <a:p>
            <a:r>
              <a:rPr lang="en-AU" dirty="0"/>
              <a:t>concentration</a:t>
            </a:r>
          </a:p>
          <a:p>
            <a:r>
              <a:rPr lang="en-AU" dirty="0"/>
              <a:t>volume</a:t>
            </a:r>
          </a:p>
          <a:p>
            <a:endParaRPr lang="en-A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4722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17C1-61C4-4F66-A2DB-0CF5B7F35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To solve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B840C-A72E-4042-BFF8-780C8DE8B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96646" indent="-514350"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AU" dirty="0"/>
              <a:t>Calculate the moles in 5L of 3.5 mol/L of sucrose, C</a:t>
            </a:r>
            <a:r>
              <a:rPr lang="en-AU" baseline="-25000" dirty="0"/>
              <a:t>12</a:t>
            </a:r>
            <a:r>
              <a:rPr lang="en-AU" dirty="0"/>
              <a:t>H</a:t>
            </a:r>
            <a:r>
              <a:rPr lang="en-AU" baseline="-25000" dirty="0"/>
              <a:t>22</a:t>
            </a:r>
            <a:r>
              <a:rPr lang="en-AU" dirty="0"/>
              <a:t>O</a:t>
            </a:r>
            <a:r>
              <a:rPr lang="en-AU" baseline="-25000" dirty="0"/>
              <a:t>11</a:t>
            </a:r>
            <a:r>
              <a:rPr lang="en-AU" dirty="0"/>
              <a:t>.</a:t>
            </a:r>
            <a:endParaRPr lang="en-AU" baseline="-25000" dirty="0"/>
          </a:p>
          <a:p>
            <a:pPr marL="596646" indent="-514350"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AU" dirty="0"/>
              <a:t>Calculate the number of molecules of iron (II) chloride in 200mL of a 0.6 mol/L solution?</a:t>
            </a:r>
          </a:p>
          <a:p>
            <a:pPr marL="596646" indent="-514350">
              <a:spcAft>
                <a:spcPts val="0"/>
              </a:spcAft>
              <a:buFont typeface="Wingdings 2"/>
              <a:buAutoNum type="arabicPeriod"/>
              <a:defRPr/>
            </a:pPr>
            <a:r>
              <a:rPr lang="en-AU" dirty="0"/>
              <a:t>Calculate the number of moles in each of the following solutions:</a:t>
            </a:r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AU" dirty="0"/>
              <a:t>     a) 1.2L of 1 mol/L nitric acid.</a:t>
            </a:r>
          </a:p>
          <a:p>
            <a:pPr marL="82296" indent="0">
              <a:spcAft>
                <a:spcPts val="0"/>
              </a:spcAft>
              <a:buNone/>
              <a:defRPr/>
            </a:pPr>
            <a:r>
              <a:rPr lang="en-AU" dirty="0"/>
              <a:t>     b) 424 mL of 1.8 mol/L hydrochloric acid.</a:t>
            </a:r>
          </a:p>
          <a:p>
            <a:pPr marL="539496" indent="-457200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AU" dirty="0"/>
              <a:t>Calculate the mass in grams of sodium hydroxide that is needed to make 1L of a 2 mol/L solution.</a:t>
            </a:r>
          </a:p>
          <a:p>
            <a:pPr marL="539496" indent="-457200">
              <a:spcAft>
                <a:spcPts val="0"/>
              </a:spcAft>
              <a:buFont typeface="+mj-lt"/>
              <a:buAutoNum type="arabicPeriod" startAt="4"/>
              <a:defRPr/>
            </a:pPr>
            <a:r>
              <a:rPr lang="en-AU" dirty="0"/>
              <a:t>500mL of water was added to 250 mL of a 3 mol/L copper (II) </a:t>
            </a:r>
            <a:r>
              <a:rPr lang="en-AU" dirty="0" err="1"/>
              <a:t>sulfate</a:t>
            </a:r>
            <a:r>
              <a:rPr lang="en-AU" dirty="0"/>
              <a:t> solution. Calculate the new concentration of copper (II) </a:t>
            </a:r>
            <a:r>
              <a:rPr lang="en-AU" dirty="0" err="1"/>
              <a:t>sulfate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27886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Learning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4775" indent="0">
              <a:buNone/>
            </a:pPr>
            <a:r>
              <a:rPr lang="en-AU" b="1" dirty="0"/>
              <a:t>Topic 3.3: Mole concept and law of conservation of mass</a:t>
            </a:r>
            <a:r>
              <a:rPr lang="en-AU" dirty="0"/>
              <a:t> </a:t>
            </a:r>
          </a:p>
          <a:p>
            <a:pPr marL="269875" indent="-165100">
              <a:buFont typeface="Arial" panose="020B0604020202020204" pitchFamily="34" charset="0"/>
              <a:buChar char="•"/>
            </a:pPr>
            <a:r>
              <a:rPr lang="en-AU" dirty="0"/>
              <a:t>State that a mole is a precisely defined quantity of matter equal to Avogadro’s number of particles. </a:t>
            </a:r>
          </a:p>
          <a:p>
            <a:pPr marL="269875" indent="-165100">
              <a:buFont typeface="Arial" panose="020B0604020202020204" pitchFamily="34" charset="0"/>
              <a:buChar char="•"/>
            </a:pPr>
            <a:r>
              <a:rPr lang="en-AU" dirty="0"/>
              <a:t>State the law of conservation of mass. </a:t>
            </a:r>
          </a:p>
          <a:p>
            <a:pPr marL="269875" indent="-165100">
              <a:buFont typeface="Arial" panose="020B0604020202020204" pitchFamily="34" charset="0"/>
              <a:buChar char="•"/>
            </a:pPr>
            <a:r>
              <a:rPr lang="en-AU" dirty="0"/>
              <a:t>Explain that the mole concept relates mass, moles and molar mass. </a:t>
            </a:r>
          </a:p>
          <a:p>
            <a:pPr marL="269875" indent="-165100">
              <a:buFont typeface="Arial" panose="020B0604020202020204" pitchFamily="34" charset="0"/>
              <a:buChar char="•"/>
            </a:pPr>
            <a:r>
              <a:rPr lang="en-AU" dirty="0"/>
              <a:t>Apply the mole concept to calculate the mass of reactants and products; amount of substance in moles; number of representative particles; and molar mass of atoms, ions, molecules and formula units. (Formula: moles (𝑛𝑛) = mass (m) molar mass (M) )  </a:t>
            </a:r>
          </a:p>
        </p:txBody>
      </p:sp>
    </p:spTree>
    <p:extLst>
      <p:ext uri="{BB962C8B-B14F-4D97-AF65-F5344CB8AC3E}">
        <p14:creationId xmlns:p14="http://schemas.microsoft.com/office/powerpoint/2010/main" val="207450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The next few weeks……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altLang="en-US" dirty="0"/>
          </a:p>
          <a:p>
            <a:pPr marL="269875" indent="-176213">
              <a:buFont typeface="Arial" panose="020B0604020202020204" pitchFamily="34" charset="0"/>
              <a:buChar char="•"/>
            </a:pPr>
            <a:r>
              <a:rPr lang="en-AU" altLang="en-US" dirty="0"/>
              <a:t>We’re shifting our study to </a:t>
            </a:r>
            <a:r>
              <a:rPr lang="en-AU" altLang="en-US" b="1" dirty="0"/>
              <a:t>stoichiometry:</a:t>
            </a:r>
            <a:endParaRPr lang="en-AU" altLang="en-US" dirty="0"/>
          </a:p>
          <a:p>
            <a:pPr marL="269875" indent="-176213">
              <a:buFont typeface="Arial" panose="020B0604020202020204" pitchFamily="34" charset="0"/>
              <a:buChar char="•"/>
            </a:pPr>
            <a:r>
              <a:rPr lang="en-AU" altLang="en-US" dirty="0"/>
              <a:t>The study of quantitative aspects of formulae and equations</a:t>
            </a:r>
          </a:p>
          <a:p>
            <a:pPr marL="269875" indent="-176213">
              <a:buFont typeface="Arial" panose="020B0604020202020204" pitchFamily="34" charset="0"/>
              <a:buChar char="•"/>
            </a:pPr>
            <a:r>
              <a:rPr lang="en-AU" altLang="en-US" dirty="0"/>
              <a:t>Based on the Law of Conservation of Mass – Mass cannot be created or destroyed by physical changes or chemical reactions.  </a:t>
            </a:r>
          </a:p>
          <a:p>
            <a:pPr marL="93662" indent="0">
              <a:buNone/>
            </a:pPr>
            <a:r>
              <a:rPr lang="en-AU" altLang="en-US" dirty="0"/>
              <a:t>	i.e. the mass of reactants equals the mass of products.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506691" y="378690"/>
            <a:ext cx="2835564" cy="646331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Quantitative = measureable (like with numbers)</a:t>
            </a:r>
          </a:p>
        </p:txBody>
      </p:sp>
    </p:spTree>
    <p:extLst>
      <p:ext uri="{BB962C8B-B14F-4D97-AF65-F5344CB8AC3E}">
        <p14:creationId xmlns:p14="http://schemas.microsoft.com/office/powerpoint/2010/main" val="1793421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Moles?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31813" indent="-349250">
              <a:buFont typeface="Arial" panose="020B0604020202020204" pitchFamily="34" charset="0"/>
              <a:buChar char="•"/>
            </a:pPr>
            <a:r>
              <a:rPr lang="en-AU" altLang="en-US" sz="2400" dirty="0"/>
              <a:t>A mole is a unit of measurement. It is a measure of the number of particles</a:t>
            </a:r>
          </a:p>
          <a:p>
            <a:pPr marL="531813" indent="-349250">
              <a:buFont typeface="Arial" panose="020B0604020202020204" pitchFamily="34" charset="0"/>
              <a:buChar char="•"/>
            </a:pPr>
            <a:endParaRPr lang="en-AU" altLang="en-US" sz="2400" dirty="0"/>
          </a:p>
          <a:p>
            <a:pPr marL="531813" indent="-349250">
              <a:buFont typeface="Arial" panose="020B0604020202020204" pitchFamily="34" charset="0"/>
              <a:buChar char="•"/>
            </a:pPr>
            <a:r>
              <a:rPr lang="en-AU" altLang="en-US" sz="2400" dirty="0"/>
              <a:t>Defined as the amount of substance that contains as many elementary particles (atoms, molecules or ions) as there are atoms in exactly 12g of the carbon-12 isotope.</a:t>
            </a:r>
          </a:p>
          <a:p>
            <a:pPr marL="531813" indent="-349250">
              <a:buFont typeface="Arial" panose="020B0604020202020204" pitchFamily="34" charset="0"/>
              <a:buChar char="•"/>
            </a:pPr>
            <a:endParaRPr lang="en-AU" altLang="en-US" sz="2400" dirty="0"/>
          </a:p>
          <a:p>
            <a:pPr marL="531813" indent="-349250">
              <a:buFont typeface="Arial" panose="020B0604020202020204" pitchFamily="34" charset="0"/>
              <a:buChar char="•"/>
            </a:pPr>
            <a:r>
              <a:rPr lang="en-AU" altLang="en-US" sz="2400" dirty="0">
                <a:solidFill>
                  <a:schemeClr val="accent2">
                    <a:lumMod val="75000"/>
                  </a:schemeClr>
                </a:solidFill>
              </a:rPr>
              <a:t>12 g of C-12 contains 6.02 x 10</a:t>
            </a:r>
            <a:r>
              <a:rPr lang="en-AU" altLang="en-US" sz="2400" baseline="30000" dirty="0">
                <a:solidFill>
                  <a:schemeClr val="accent2">
                    <a:lumMod val="75000"/>
                  </a:schemeClr>
                </a:solidFill>
              </a:rPr>
              <a:t>23</a:t>
            </a:r>
            <a:r>
              <a:rPr lang="en-AU" altLang="en-US" sz="2400" dirty="0">
                <a:solidFill>
                  <a:schemeClr val="accent2">
                    <a:lumMod val="75000"/>
                  </a:schemeClr>
                </a:solidFill>
              </a:rPr>
              <a:t> atoms.  This is known as Avogadro’s number.</a:t>
            </a: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AU" sz="2400" dirty="0"/>
          </a:p>
          <a:p>
            <a:pPr marL="531813" indent="-349250">
              <a:buFont typeface="Arial" panose="020B0604020202020204" pitchFamily="34" charset="0"/>
              <a:buChar char="•"/>
              <a:defRPr/>
            </a:pPr>
            <a:r>
              <a:rPr lang="en-AU" sz="2400" dirty="0"/>
              <a:t>A mole of a substance weighs the same as the atomic or molecular mass in grams.</a:t>
            </a: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AU" sz="2400" dirty="0"/>
          </a:p>
          <a:p>
            <a:pPr marL="82296" indent="0">
              <a:spcAft>
                <a:spcPts val="0"/>
              </a:spcAft>
              <a:buNone/>
              <a:defRPr/>
            </a:pPr>
            <a:endParaRPr lang="en-AU" sz="2400" dirty="0"/>
          </a:p>
          <a:p>
            <a:pPr marL="531813" indent="-349250">
              <a:buFont typeface="Arial" panose="020B0604020202020204" pitchFamily="34" charset="0"/>
              <a:buChar char="•"/>
            </a:pPr>
            <a:endParaRPr lang="en-AU" alt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39" y="110837"/>
            <a:ext cx="2556203" cy="186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064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Atomic vs molecular mass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Relative Atomic Mass (Atomic Mass)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31813" indent="-349250">
              <a:buFont typeface="Arial" panose="020B0604020202020204" pitchFamily="34" charset="0"/>
              <a:buChar char="•"/>
            </a:pPr>
            <a:r>
              <a:rPr lang="en-AU" altLang="en-US" dirty="0" err="1"/>
              <a:t>A</a:t>
            </a:r>
            <a:r>
              <a:rPr lang="en-AU" altLang="en-US" baseline="-25000" dirty="0" err="1"/>
              <a:t>r</a:t>
            </a:r>
            <a:endParaRPr lang="en-AU" altLang="en-US" dirty="0"/>
          </a:p>
          <a:p>
            <a:pPr marL="531813" indent="-349250">
              <a:buFont typeface="Arial" panose="020B0604020202020204" pitchFamily="34" charset="0"/>
              <a:buChar char="•"/>
            </a:pPr>
            <a:r>
              <a:rPr lang="en-AU" altLang="en-US" dirty="0"/>
              <a:t>The average mass of the </a:t>
            </a:r>
            <a:r>
              <a:rPr lang="en-AU" altLang="en-US" dirty="0">
                <a:solidFill>
                  <a:srgbClr val="C00000"/>
                </a:solidFill>
              </a:rPr>
              <a:t>atoms</a:t>
            </a:r>
            <a:r>
              <a:rPr lang="en-AU" altLang="en-US" dirty="0"/>
              <a:t> present in the naturally occurring element relative to the mass of an atom of the carbon-12 isotope taken as exactly 12</a:t>
            </a:r>
          </a:p>
          <a:p>
            <a:pPr marL="531813" indent="-349250">
              <a:buFont typeface="Arial" panose="020B0604020202020204" pitchFamily="34" charset="0"/>
              <a:buChar char="•"/>
            </a:pPr>
            <a:endParaRPr lang="en-AU" altLang="en-US" dirty="0"/>
          </a:p>
          <a:p>
            <a:pPr marL="531813" indent="-349250">
              <a:buFont typeface="Arial" panose="020B0604020202020204" pitchFamily="34" charset="0"/>
              <a:buChar char="•"/>
            </a:pPr>
            <a:r>
              <a:rPr lang="en-AU" altLang="en-US" dirty="0"/>
              <a:t>NB: a relative mass; no units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AU" dirty="0"/>
              <a:t>Relative Molecular Mass (Molecular mass)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531813" indent="-349250">
              <a:buFont typeface="Arial" panose="020B0604020202020204" pitchFamily="34" charset="0"/>
              <a:buChar char="•"/>
            </a:pPr>
            <a:r>
              <a:rPr lang="en-AU" altLang="en-US" dirty="0"/>
              <a:t>M</a:t>
            </a:r>
            <a:r>
              <a:rPr lang="en-AU" altLang="en-US" baseline="-25000" dirty="0"/>
              <a:t>r </a:t>
            </a:r>
            <a:r>
              <a:rPr lang="en-AU" altLang="en-US" dirty="0"/>
              <a:t> </a:t>
            </a:r>
            <a:r>
              <a:rPr lang="en-AU" altLang="en-US" dirty="0">
                <a:solidFill>
                  <a:srgbClr val="C00000"/>
                </a:solidFill>
              </a:rPr>
              <a:t>- covalent and metallic molecules</a:t>
            </a:r>
          </a:p>
          <a:p>
            <a:pPr marL="531813" indent="-349250">
              <a:buFont typeface="Arial" panose="020B0604020202020204" pitchFamily="34" charset="0"/>
              <a:buChar char="•"/>
            </a:pPr>
            <a:r>
              <a:rPr lang="en-AU" altLang="en-US" dirty="0"/>
              <a:t>The mass of a </a:t>
            </a:r>
            <a:r>
              <a:rPr lang="en-AU" altLang="en-US" dirty="0">
                <a:solidFill>
                  <a:srgbClr val="C00000"/>
                </a:solidFill>
              </a:rPr>
              <a:t>molecule</a:t>
            </a:r>
            <a:r>
              <a:rPr lang="en-AU" altLang="en-US" dirty="0"/>
              <a:t> of the compound relative to the mass of an atom of the carbon-12 isotope taken as exactly 12</a:t>
            </a:r>
          </a:p>
          <a:p>
            <a:pPr marL="531813" indent="-349250">
              <a:buFont typeface="Arial" panose="020B0604020202020204" pitchFamily="34" charset="0"/>
              <a:buChar char="•"/>
            </a:pPr>
            <a:r>
              <a:rPr lang="en-AU" altLang="en-US" b="1" dirty="0"/>
              <a:t>The molecular weight of a compound is the sum of the atomic masses of the atoms as given in the molecular formula</a:t>
            </a:r>
          </a:p>
          <a:p>
            <a:pPr marL="531813" indent="-349250">
              <a:buFont typeface="Arial" panose="020B0604020202020204" pitchFamily="34" charset="0"/>
              <a:buChar char="•"/>
            </a:pPr>
            <a:r>
              <a:rPr lang="en-AU" altLang="en-US" dirty="0"/>
              <a:t>NB: a relative mass; no units</a:t>
            </a:r>
          </a:p>
        </p:txBody>
      </p:sp>
    </p:spTree>
    <p:extLst>
      <p:ext uri="{BB962C8B-B14F-4D97-AF65-F5344CB8AC3E}">
        <p14:creationId xmlns:p14="http://schemas.microsoft.com/office/powerpoint/2010/main" val="368820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Calculating Molecular mass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AU" dirty="0"/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/>
              <a:t>M</a:t>
            </a:r>
            <a:r>
              <a:rPr lang="en-AU" baseline="-25000" dirty="0"/>
              <a:t>r</a:t>
            </a:r>
            <a:r>
              <a:rPr lang="en-AU" dirty="0"/>
              <a:t> (CO</a:t>
            </a:r>
            <a:r>
              <a:rPr lang="en-AU" baseline="-25000" dirty="0"/>
              <a:t>2</a:t>
            </a:r>
            <a:r>
              <a:rPr lang="en-AU" dirty="0"/>
              <a:t>) = 12.0 + (2 x 16.0)</a:t>
            </a:r>
          </a:p>
          <a:p>
            <a:pPr marL="109728" indent="0">
              <a:spcAft>
                <a:spcPts val="0"/>
              </a:spcAft>
              <a:buNone/>
              <a:defRPr/>
            </a:pPr>
            <a:r>
              <a:rPr lang="en-AU" dirty="0"/>
              <a:t>		= 44.0</a:t>
            </a:r>
          </a:p>
          <a:p>
            <a:pPr marL="109728" indent="0">
              <a:spcAft>
                <a:spcPts val="0"/>
              </a:spcAft>
              <a:buNone/>
              <a:defRPr/>
            </a:pPr>
            <a:endParaRPr lang="en-AU" dirty="0"/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/>
              <a:t>We aren’t going to use this too much, because we need to be very precise for the calculations we’re going to start doing.</a:t>
            </a:r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endParaRPr lang="en-AU" dirty="0"/>
          </a:p>
          <a:p>
            <a:pPr marL="365760" indent="-283464">
              <a:spcAft>
                <a:spcPts val="0"/>
              </a:spcAft>
              <a:buFont typeface="Wingdings 2"/>
              <a:buChar char=""/>
              <a:defRPr/>
            </a:pPr>
            <a:r>
              <a:rPr lang="en-AU" dirty="0"/>
              <a:t>We’re going to focus on the </a:t>
            </a:r>
            <a:r>
              <a:rPr lang="en-AU" b="1" dirty="0"/>
              <a:t>molar mass</a:t>
            </a: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884165" y="2286000"/>
            <a:ext cx="5608400" cy="1200329"/>
          </a:xfrm>
          <a:prstGeom prst="rect">
            <a:avLst/>
          </a:prstGeom>
          <a:noFill/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AU" dirty="0"/>
              <a:t>Notice that we don’t use the R.A.M, which for carbon is 12.01.</a:t>
            </a:r>
          </a:p>
          <a:p>
            <a:r>
              <a:rPr lang="en-AU" dirty="0"/>
              <a:t>Molecular mass is based off the number of neutrons and protons, so we will only use whole numbers</a:t>
            </a:r>
          </a:p>
        </p:txBody>
      </p:sp>
    </p:spTree>
    <p:extLst>
      <p:ext uri="{BB962C8B-B14F-4D97-AF65-F5344CB8AC3E}">
        <p14:creationId xmlns:p14="http://schemas.microsoft.com/office/powerpoint/2010/main" val="268272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Molar Mass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326556"/>
          </a:xfrm>
        </p:spPr>
        <p:txBody>
          <a:bodyPr>
            <a:normAutofit/>
          </a:bodyPr>
          <a:lstStyle/>
          <a:p>
            <a:pPr marL="452628" indent="-342900">
              <a:spcAft>
                <a:spcPts val="0"/>
              </a:spcAft>
              <a:defRPr/>
            </a:pPr>
            <a:r>
              <a:rPr lang="en-AU" dirty="0"/>
              <a:t>Molar mass is the mass required to have 1 mole of an atom/molecule</a:t>
            </a:r>
          </a:p>
          <a:p>
            <a:pPr marL="452628" indent="-342900">
              <a:spcAft>
                <a:spcPts val="0"/>
              </a:spcAft>
              <a:defRPr/>
            </a:pPr>
            <a:endParaRPr lang="en-AU" dirty="0"/>
          </a:p>
          <a:p>
            <a:pPr marL="452628" indent="-342900">
              <a:spcAft>
                <a:spcPts val="0"/>
              </a:spcAft>
              <a:defRPr/>
            </a:pPr>
            <a:r>
              <a:rPr lang="en-AU" dirty="0"/>
              <a:t>For this we will use their exact R.A.M</a:t>
            </a:r>
          </a:p>
          <a:p>
            <a:pPr marL="452628" indent="-342900">
              <a:spcAft>
                <a:spcPts val="0"/>
              </a:spcAft>
              <a:defRPr/>
            </a:pPr>
            <a:endParaRPr lang="en-AU" dirty="0"/>
          </a:p>
          <a:p>
            <a:pPr marL="452628" indent="-342900">
              <a:spcAft>
                <a:spcPts val="0"/>
              </a:spcAft>
              <a:defRPr/>
            </a:pPr>
            <a:r>
              <a:rPr lang="en-AU" dirty="0"/>
              <a:t>E.g. Molar mass of </a:t>
            </a:r>
            <a:r>
              <a:rPr lang="en-AU" dirty="0" err="1"/>
              <a:t>NaOH</a:t>
            </a:r>
            <a:r>
              <a:rPr lang="en-AU" dirty="0"/>
              <a:t>:</a:t>
            </a:r>
          </a:p>
          <a:p>
            <a:pPr marL="452628" indent="-342900">
              <a:spcAft>
                <a:spcPts val="0"/>
              </a:spcAft>
              <a:defRPr/>
            </a:pPr>
            <a:r>
              <a:rPr lang="en-AU" dirty="0"/>
              <a:t>22.99 + 16 + 1.01 = 40 g/</a:t>
            </a:r>
            <a:r>
              <a:rPr lang="en-AU" dirty="0" err="1"/>
              <a:t>mol</a:t>
            </a:r>
            <a:r>
              <a:rPr lang="en-AU" dirty="0"/>
              <a:t>   </a:t>
            </a:r>
          </a:p>
          <a:p>
            <a:pPr marL="452628" indent="-342900">
              <a:spcAft>
                <a:spcPts val="0"/>
              </a:spcAft>
              <a:defRPr/>
            </a:pPr>
            <a:endParaRPr lang="en-AU" dirty="0"/>
          </a:p>
          <a:p>
            <a:pPr marL="452628" indent="-342900">
              <a:spcAft>
                <a:spcPts val="0"/>
              </a:spcAft>
              <a:defRPr/>
            </a:pPr>
            <a:r>
              <a:rPr lang="en-AU" dirty="0"/>
              <a:t>Molar mass of Au(NO</a:t>
            </a:r>
            <a:r>
              <a:rPr lang="en-AU" baseline="-25000" dirty="0"/>
              <a:t>3</a:t>
            </a:r>
            <a:r>
              <a:rPr lang="en-AU" dirty="0"/>
              <a:t>)</a:t>
            </a:r>
            <a:r>
              <a:rPr lang="en-AU" baseline="-25000" dirty="0"/>
              <a:t>2</a:t>
            </a:r>
            <a:r>
              <a:rPr lang="en-AU" dirty="0"/>
              <a:t>:</a:t>
            </a:r>
            <a:endParaRPr lang="en-AU" baseline="-25000" dirty="0"/>
          </a:p>
          <a:p>
            <a:pPr marL="452628" indent="-342900">
              <a:spcAft>
                <a:spcPts val="0"/>
              </a:spcAft>
              <a:defRPr/>
            </a:pPr>
            <a:r>
              <a:rPr lang="en-AU" dirty="0"/>
              <a:t>  (196.97) + (14.01x2) + (16x6) = 320.99 gmol</a:t>
            </a:r>
            <a:r>
              <a:rPr lang="en-AU" baseline="30000" dirty="0"/>
              <a:t>-1</a:t>
            </a:r>
            <a:endParaRPr lang="en-AU" dirty="0"/>
          </a:p>
          <a:p>
            <a:pPr marL="452628" indent="-342900">
              <a:spcAft>
                <a:spcPts val="0"/>
              </a:spcAft>
              <a:defRPr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290654" y="4264612"/>
            <a:ext cx="4677691" cy="3693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/>
              <a:t>The unit is g/mol (the number of grams per mole)</a:t>
            </a:r>
            <a:endParaRPr lang="en-AU" dirty="0"/>
          </a:p>
        </p:txBody>
      </p:sp>
      <p:sp>
        <p:nvSpPr>
          <p:cNvPr id="7" name="TextBox 6"/>
          <p:cNvSpPr txBox="1"/>
          <p:nvPr/>
        </p:nvSpPr>
        <p:spPr>
          <a:xfrm>
            <a:off x="7269210" y="6214310"/>
            <a:ext cx="3474990" cy="369332"/>
          </a:xfrm>
          <a:prstGeom prst="rect">
            <a:avLst/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You might also see it written like this</a:t>
            </a:r>
          </a:p>
        </p:txBody>
      </p:sp>
      <p:sp>
        <p:nvSpPr>
          <p:cNvPr id="8" name="Oval 7"/>
          <p:cNvSpPr/>
          <p:nvPr/>
        </p:nvSpPr>
        <p:spPr>
          <a:xfrm>
            <a:off x="4100945" y="5615709"/>
            <a:ext cx="240146" cy="28333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/>
          <p:cNvSpPr txBox="1"/>
          <p:nvPr/>
        </p:nvSpPr>
        <p:spPr>
          <a:xfrm>
            <a:off x="4502919" y="5246377"/>
            <a:ext cx="4594078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AU" dirty="0"/>
              <a:t>This means everything in the brackets is doubled</a:t>
            </a:r>
          </a:p>
        </p:txBody>
      </p:sp>
    </p:spTree>
    <p:extLst>
      <p:ext uri="{BB962C8B-B14F-4D97-AF65-F5344CB8AC3E}">
        <p14:creationId xmlns:p14="http://schemas.microsoft.com/office/powerpoint/2010/main" val="513067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AU" dirty="0">
                <a:solidFill>
                  <a:schemeClr val="tx2">
                    <a:satMod val="130000"/>
                  </a:schemeClr>
                </a:solidFill>
              </a:rPr>
              <a:t>The mole - examples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A mole of lead (</a:t>
            </a:r>
            <a:r>
              <a:rPr lang="en-AU" altLang="en-US" dirty="0" err="1"/>
              <a:t>Pb</a:t>
            </a:r>
            <a:r>
              <a:rPr lang="en-AU" altLang="en-US" dirty="0"/>
              <a:t> – atomic weight 207.02) is 207.02 grams</a:t>
            </a:r>
          </a:p>
          <a:p>
            <a:r>
              <a:rPr lang="en-AU" altLang="en-US" dirty="0"/>
              <a:t>A mole of water (molecular weight 18.02) is 18.02 grams</a:t>
            </a:r>
          </a:p>
          <a:p>
            <a:endParaRPr lang="en-AU" altLang="en-US" dirty="0"/>
          </a:p>
          <a:p>
            <a:r>
              <a:rPr lang="en-AU" altLang="en-US" dirty="0"/>
              <a:t>A mole of lead has 6.02 x 10</a:t>
            </a:r>
            <a:r>
              <a:rPr lang="en-AU" altLang="en-US" baseline="30000" dirty="0"/>
              <a:t>23</a:t>
            </a:r>
            <a:r>
              <a:rPr lang="en-AU" altLang="en-US" dirty="0"/>
              <a:t> atoms</a:t>
            </a:r>
          </a:p>
          <a:p>
            <a:r>
              <a:rPr lang="en-AU" altLang="en-US" dirty="0"/>
              <a:t>A mole of water has 6.02 x 10</a:t>
            </a:r>
            <a:r>
              <a:rPr lang="en-AU" altLang="en-US" baseline="30000" dirty="0"/>
              <a:t>23</a:t>
            </a:r>
            <a:r>
              <a:rPr lang="en-AU" altLang="en-US" dirty="0"/>
              <a:t> molecules</a:t>
            </a:r>
          </a:p>
        </p:txBody>
      </p:sp>
    </p:spTree>
    <p:extLst>
      <p:ext uri="{BB962C8B-B14F-4D97-AF65-F5344CB8AC3E}">
        <p14:creationId xmlns:p14="http://schemas.microsoft.com/office/powerpoint/2010/main" val="35920057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D51526-1867-44C0-A1A6-3F6CEBB585BB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customXml/itemProps2.xml><?xml version="1.0" encoding="utf-8"?>
<ds:datastoreItem xmlns:ds="http://schemas.openxmlformats.org/officeDocument/2006/customXml" ds:itemID="{FF4C0B76-3EA2-4F15-A0D2-9D07E6970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C45288F-3F8D-4EF7-87E0-AA95631F925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24582</TotalTime>
  <Words>1265</Words>
  <Application>Microsoft Office PowerPoint</Application>
  <PresentationFormat>Widescreen</PresentationFormat>
  <Paragraphs>161</Paragraphs>
  <Slides>20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Integral</vt:lpstr>
      <vt:lpstr>Topic 3.5 –Mole Concepts: Part 1 </vt:lpstr>
      <vt:lpstr>Vocab List</vt:lpstr>
      <vt:lpstr>Learning goal</vt:lpstr>
      <vt:lpstr>The next few weeks……</vt:lpstr>
      <vt:lpstr>Moles?</vt:lpstr>
      <vt:lpstr>Atomic vs molecular mass</vt:lpstr>
      <vt:lpstr>Calculating Molecular mass</vt:lpstr>
      <vt:lpstr>Molar Mass</vt:lpstr>
      <vt:lpstr>The mole - examples</vt:lpstr>
      <vt:lpstr>Converting mass to moles</vt:lpstr>
      <vt:lpstr>Sample Problem</vt:lpstr>
      <vt:lpstr>Sample Problem</vt:lpstr>
      <vt:lpstr>To Solve</vt:lpstr>
      <vt:lpstr>Converting moles to number of atoms or molecules</vt:lpstr>
      <vt:lpstr>Sample Problem</vt:lpstr>
      <vt:lpstr>To Solve</vt:lpstr>
      <vt:lpstr>To Solve</vt:lpstr>
      <vt:lpstr>Calculating moles from concentration and volume</vt:lpstr>
      <vt:lpstr>Sample problem</vt:lpstr>
      <vt:lpstr>To solve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3.5 –Mole Concepts: Part 1</dc:title>
  <dc:creator>IMHOFF, Michelle</dc:creator>
  <cp:lastModifiedBy>SHEPHERD, Cara (cjmck3)</cp:lastModifiedBy>
  <cp:revision>56</cp:revision>
  <dcterms:created xsi:type="dcterms:W3CDTF">2019-04-26T00:54:48Z</dcterms:created>
  <dcterms:modified xsi:type="dcterms:W3CDTF">2025-03-04T23:35:21Z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  <property fmtid="{D5CDD505-2E9C-101B-9397-08002B2CF9AE}" pid="3" name="MediaServiceImageTags">
    <vt:lpwstr/>
  </property>
</Properties>
</file>