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94" r:id="rId6"/>
    <p:sldId id="271" r:id="rId7"/>
    <p:sldId id="295" r:id="rId8"/>
    <p:sldId id="296" r:id="rId9"/>
    <p:sldId id="300" r:id="rId10"/>
    <p:sldId id="301" r:id="rId11"/>
    <p:sldId id="310" r:id="rId12"/>
    <p:sldId id="302" r:id="rId13"/>
    <p:sldId id="304" r:id="rId14"/>
    <p:sldId id="306" r:id="rId15"/>
    <p:sldId id="307" r:id="rId16"/>
    <p:sldId id="303" r:id="rId17"/>
    <p:sldId id="309" r:id="rId18"/>
    <p:sldId id="311" r:id="rId19"/>
    <p:sldId id="312" r:id="rId20"/>
    <p:sldId id="313" r:id="rId21"/>
    <p:sldId id="314" r:id="rId22"/>
    <p:sldId id="317" r:id="rId23"/>
    <p:sldId id="308" r:id="rId24"/>
    <p:sldId id="315" r:id="rId25"/>
    <p:sldId id="3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4FF13-E5DD-11DC-0468-EA3354E5E687}" v="173" dt="2025-05-20T00:01:52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PHERD, Cara (cjmck3)" userId="c1c3412e-71b4-4f4c-bffd-8e4b35a11f1a" providerId="ADAL" clId="{7DEB031C-C1A1-4893-8641-034790E9DAF8}"/>
    <pc:docChg chg="undo custSel addSld modSld">
      <pc:chgData name="SHEPHERD, Cara (cjmck3)" userId="c1c3412e-71b4-4f4c-bffd-8e4b35a11f1a" providerId="ADAL" clId="{7DEB031C-C1A1-4893-8641-034790E9DAF8}" dt="2024-02-16T01:22:03.681" v="1507" actId="58"/>
      <pc:docMkLst>
        <pc:docMk/>
      </pc:docMkLst>
      <pc:sldChg chg="modSp mod">
        <pc:chgData name="SHEPHERD, Cara (cjmck3)" userId="c1c3412e-71b4-4f4c-bffd-8e4b35a11f1a" providerId="ADAL" clId="{7DEB031C-C1A1-4893-8641-034790E9DAF8}" dt="2024-02-16T01:09:55.754" v="1105" actId="5793"/>
        <pc:sldMkLst>
          <pc:docMk/>
          <pc:sldMk cId="1612262433" sldId="303"/>
        </pc:sldMkLst>
        <pc:spChg chg="mod">
          <ac:chgData name="SHEPHERD, Cara (cjmck3)" userId="c1c3412e-71b4-4f4c-bffd-8e4b35a11f1a" providerId="ADAL" clId="{7DEB031C-C1A1-4893-8641-034790E9DAF8}" dt="2024-02-16T01:09:55.754" v="1105" actId="5793"/>
          <ac:spMkLst>
            <pc:docMk/>
            <pc:sldMk cId="1612262433" sldId="303"/>
            <ac:spMk id="3" creationId="{34860137-98C5-455B-B59C-2DB2032E4CDA}"/>
          </ac:spMkLst>
        </pc:spChg>
      </pc:sldChg>
      <pc:sldChg chg="modSp new mod">
        <pc:chgData name="SHEPHERD, Cara (cjmck3)" userId="c1c3412e-71b4-4f4c-bffd-8e4b35a11f1a" providerId="ADAL" clId="{7DEB031C-C1A1-4893-8641-034790E9DAF8}" dt="2024-02-16T00:51:52.263" v="537" actId="20577"/>
        <pc:sldMkLst>
          <pc:docMk/>
          <pc:sldMk cId="2867489198" sldId="308"/>
        </pc:sldMkLst>
        <pc:spChg chg="mod">
          <ac:chgData name="SHEPHERD, Cara (cjmck3)" userId="c1c3412e-71b4-4f4c-bffd-8e4b35a11f1a" providerId="ADAL" clId="{7DEB031C-C1A1-4893-8641-034790E9DAF8}" dt="2024-02-16T00:51:52.263" v="537" actId="20577"/>
          <ac:spMkLst>
            <pc:docMk/>
            <pc:sldMk cId="2867489198" sldId="308"/>
            <ac:spMk id="2" creationId="{570D3EB9-C6BF-4903-AA48-9CA1FD349D7A}"/>
          </ac:spMkLst>
        </pc:spChg>
        <pc:spChg chg="mod">
          <ac:chgData name="SHEPHERD, Cara (cjmck3)" userId="c1c3412e-71b4-4f4c-bffd-8e4b35a11f1a" providerId="ADAL" clId="{7DEB031C-C1A1-4893-8641-034790E9DAF8}" dt="2024-02-16T00:51:44.421" v="532" actId="20577"/>
          <ac:spMkLst>
            <pc:docMk/>
            <pc:sldMk cId="2867489198" sldId="308"/>
            <ac:spMk id="3" creationId="{DCC62F76-D297-4605-B0AC-A62A4466CE60}"/>
          </ac:spMkLst>
        </pc:spChg>
      </pc:sldChg>
      <pc:sldChg chg="modSp add mod">
        <pc:chgData name="SHEPHERD, Cara (cjmck3)" userId="c1c3412e-71b4-4f4c-bffd-8e4b35a11f1a" providerId="ADAL" clId="{7DEB031C-C1A1-4893-8641-034790E9DAF8}" dt="2024-02-16T01:13:26.002" v="1445" actId="20577"/>
        <pc:sldMkLst>
          <pc:docMk/>
          <pc:sldMk cId="3965166404" sldId="309"/>
        </pc:sldMkLst>
        <pc:spChg chg="mod">
          <ac:chgData name="SHEPHERD, Cara (cjmck3)" userId="c1c3412e-71b4-4f4c-bffd-8e4b35a11f1a" providerId="ADAL" clId="{7DEB031C-C1A1-4893-8641-034790E9DAF8}" dt="2024-02-16T01:10:43.603" v="1118" actId="5793"/>
          <ac:spMkLst>
            <pc:docMk/>
            <pc:sldMk cId="3965166404" sldId="309"/>
            <ac:spMk id="2" creationId="{8EB86E6D-CE20-4FB5-9E36-EA1749E5BD4F}"/>
          </ac:spMkLst>
        </pc:spChg>
        <pc:spChg chg="mod">
          <ac:chgData name="SHEPHERD, Cara (cjmck3)" userId="c1c3412e-71b4-4f4c-bffd-8e4b35a11f1a" providerId="ADAL" clId="{7DEB031C-C1A1-4893-8641-034790E9DAF8}" dt="2024-02-16T01:13:26.002" v="1445" actId="20577"/>
          <ac:spMkLst>
            <pc:docMk/>
            <pc:sldMk cId="3965166404" sldId="309"/>
            <ac:spMk id="3" creationId="{34860137-98C5-455B-B59C-2DB2032E4CDA}"/>
          </ac:spMkLst>
        </pc:spChg>
      </pc:sldChg>
      <pc:sldChg chg="modSp add mod">
        <pc:chgData name="SHEPHERD, Cara (cjmck3)" userId="c1c3412e-71b4-4f4c-bffd-8e4b35a11f1a" providerId="ADAL" clId="{7DEB031C-C1A1-4893-8641-034790E9DAF8}" dt="2024-02-16T01:22:03.681" v="1507" actId="58"/>
        <pc:sldMkLst>
          <pc:docMk/>
          <pc:sldMk cId="4074057245" sldId="310"/>
        </pc:sldMkLst>
        <pc:spChg chg="mod">
          <ac:chgData name="SHEPHERD, Cara (cjmck3)" userId="c1c3412e-71b4-4f4c-bffd-8e4b35a11f1a" providerId="ADAL" clId="{7DEB031C-C1A1-4893-8641-034790E9DAF8}" dt="2024-02-16T01:22:03.681" v="1507" actId="58"/>
          <ac:spMkLst>
            <pc:docMk/>
            <pc:sldMk cId="4074057245" sldId="310"/>
            <ac:spMk id="3" creationId="{592E683D-0FE2-494C-9C76-E7896224DE5A}"/>
          </ac:spMkLst>
        </pc:spChg>
      </pc:sldChg>
    </pc:docChg>
  </pc:docChgLst>
  <pc:docChgLst>
    <pc:chgData name="SHEPHERD, Cara (cjmck3)" userId="c1c3412e-71b4-4f4c-bffd-8e4b35a11f1a" providerId="ADAL" clId="{9F02EE49-053C-4222-BEDB-B5EAE3D5A647}"/>
    <pc:docChg chg="undo redo custSel addSld delSld modSld sldOrd">
      <pc:chgData name="SHEPHERD, Cara (cjmck3)" userId="c1c3412e-71b4-4f4c-bffd-8e4b35a11f1a" providerId="ADAL" clId="{9F02EE49-053C-4222-BEDB-B5EAE3D5A647}" dt="2025-05-19T05:41:58.814" v="1383" actId="20577"/>
      <pc:docMkLst>
        <pc:docMk/>
      </pc:docMkLst>
      <pc:sldChg chg="del">
        <pc:chgData name="SHEPHERD, Cara (cjmck3)" userId="c1c3412e-71b4-4f4c-bffd-8e4b35a11f1a" providerId="ADAL" clId="{9F02EE49-053C-4222-BEDB-B5EAE3D5A647}" dt="2025-05-19T05:29:23.699" v="7" actId="47"/>
        <pc:sldMkLst>
          <pc:docMk/>
          <pc:sldMk cId="786823882" sldId="263"/>
        </pc:sldMkLst>
      </pc:sldChg>
      <pc:sldChg chg="addSp delSp modSp mod">
        <pc:chgData name="SHEPHERD, Cara (cjmck3)" userId="c1c3412e-71b4-4f4c-bffd-8e4b35a11f1a" providerId="ADAL" clId="{9F02EE49-053C-4222-BEDB-B5EAE3D5A647}" dt="2025-05-19T05:28:00.365" v="6" actId="14100"/>
        <pc:sldMkLst>
          <pc:docMk/>
          <pc:sldMk cId="111334814" sldId="271"/>
        </pc:sldMkLst>
        <pc:spChg chg="del">
          <ac:chgData name="SHEPHERD, Cara (cjmck3)" userId="c1c3412e-71b4-4f4c-bffd-8e4b35a11f1a" providerId="ADAL" clId="{9F02EE49-053C-4222-BEDB-B5EAE3D5A647}" dt="2025-05-19T05:27:16.589" v="1" actId="478"/>
          <ac:spMkLst>
            <pc:docMk/>
            <pc:sldMk cId="111334814" sldId="271"/>
            <ac:spMk id="3" creationId="{00000000-0000-0000-0000-000000000000}"/>
          </ac:spMkLst>
        </pc:spChg>
        <pc:spChg chg="add del mod">
          <ac:chgData name="SHEPHERD, Cara (cjmck3)" userId="c1c3412e-71b4-4f4c-bffd-8e4b35a11f1a" providerId="ADAL" clId="{9F02EE49-053C-4222-BEDB-B5EAE3D5A647}" dt="2025-05-19T05:27:18.530" v="2" actId="478"/>
          <ac:spMkLst>
            <pc:docMk/>
            <pc:sldMk cId="111334814" sldId="271"/>
            <ac:spMk id="5" creationId="{B7A1C460-88C4-435F-9082-814118E90453}"/>
          </ac:spMkLst>
        </pc:spChg>
        <pc:picChg chg="add mod">
          <ac:chgData name="SHEPHERD, Cara (cjmck3)" userId="c1c3412e-71b4-4f4c-bffd-8e4b35a11f1a" providerId="ADAL" clId="{9F02EE49-053C-4222-BEDB-B5EAE3D5A647}" dt="2025-05-19T05:28:00.365" v="6" actId="14100"/>
          <ac:picMkLst>
            <pc:docMk/>
            <pc:sldMk cId="111334814" sldId="271"/>
            <ac:picMk id="7" creationId="{2861BF2B-5F74-4706-8D84-92827E35E394}"/>
          </ac:picMkLst>
        </pc:picChg>
      </pc:sldChg>
      <pc:sldChg chg="del">
        <pc:chgData name="SHEPHERD, Cara (cjmck3)" userId="c1c3412e-71b4-4f4c-bffd-8e4b35a11f1a" providerId="ADAL" clId="{9F02EE49-053C-4222-BEDB-B5EAE3D5A647}" dt="2025-05-19T05:27:10.092" v="0" actId="47"/>
        <pc:sldMkLst>
          <pc:docMk/>
          <pc:sldMk cId="3307248720" sldId="273"/>
        </pc:sldMkLst>
      </pc:sldChg>
      <pc:sldChg chg="del">
        <pc:chgData name="SHEPHERD, Cara (cjmck3)" userId="c1c3412e-71b4-4f4c-bffd-8e4b35a11f1a" providerId="ADAL" clId="{9F02EE49-053C-4222-BEDB-B5EAE3D5A647}" dt="2025-05-19T05:29:29.934" v="8" actId="47"/>
        <pc:sldMkLst>
          <pc:docMk/>
          <pc:sldMk cId="2275775422" sldId="297"/>
        </pc:sldMkLst>
      </pc:sldChg>
      <pc:sldChg chg="del">
        <pc:chgData name="SHEPHERD, Cara (cjmck3)" userId="c1c3412e-71b4-4f4c-bffd-8e4b35a11f1a" providerId="ADAL" clId="{9F02EE49-053C-4222-BEDB-B5EAE3D5A647}" dt="2025-05-19T05:29:30.666" v="9" actId="47"/>
        <pc:sldMkLst>
          <pc:docMk/>
          <pc:sldMk cId="1518628078" sldId="298"/>
        </pc:sldMkLst>
      </pc:sldChg>
      <pc:sldChg chg="del">
        <pc:chgData name="SHEPHERD, Cara (cjmck3)" userId="c1c3412e-71b4-4f4c-bffd-8e4b35a11f1a" providerId="ADAL" clId="{9F02EE49-053C-4222-BEDB-B5EAE3D5A647}" dt="2025-05-19T05:29:31.469" v="10" actId="47"/>
        <pc:sldMkLst>
          <pc:docMk/>
          <pc:sldMk cId="3635394440" sldId="299"/>
        </pc:sldMkLst>
      </pc:sldChg>
      <pc:sldChg chg="modSp mod">
        <pc:chgData name="SHEPHERD, Cara (cjmck3)" userId="c1c3412e-71b4-4f4c-bffd-8e4b35a11f1a" providerId="ADAL" clId="{9F02EE49-053C-4222-BEDB-B5EAE3D5A647}" dt="2025-05-19T05:29:56.269" v="13" actId="20577"/>
        <pc:sldMkLst>
          <pc:docMk/>
          <pc:sldMk cId="2503419866" sldId="302"/>
        </pc:sldMkLst>
        <pc:spChg chg="mod">
          <ac:chgData name="SHEPHERD, Cara (cjmck3)" userId="c1c3412e-71b4-4f4c-bffd-8e4b35a11f1a" providerId="ADAL" clId="{9F02EE49-053C-4222-BEDB-B5EAE3D5A647}" dt="2025-05-19T05:29:56.269" v="13" actId="20577"/>
          <ac:spMkLst>
            <pc:docMk/>
            <pc:sldMk cId="2503419866" sldId="302"/>
            <ac:spMk id="2" creationId="{2801527A-BB8D-4068-8CFC-96330A52818A}"/>
          </ac:spMkLst>
        </pc:spChg>
      </pc:sldChg>
      <pc:sldChg chg="ord">
        <pc:chgData name="SHEPHERD, Cara (cjmck3)" userId="c1c3412e-71b4-4f4c-bffd-8e4b35a11f1a" providerId="ADAL" clId="{9F02EE49-053C-4222-BEDB-B5EAE3D5A647}" dt="2025-05-19T05:30:26.317" v="15"/>
        <pc:sldMkLst>
          <pc:docMk/>
          <pc:sldMk cId="1179957082" sldId="304"/>
        </pc:sldMkLst>
      </pc:sldChg>
      <pc:sldChg chg="ord">
        <pc:chgData name="SHEPHERD, Cara (cjmck3)" userId="c1c3412e-71b4-4f4c-bffd-8e4b35a11f1a" providerId="ADAL" clId="{9F02EE49-053C-4222-BEDB-B5EAE3D5A647}" dt="2025-05-19T05:30:26.317" v="15"/>
        <pc:sldMkLst>
          <pc:docMk/>
          <pc:sldMk cId="4102007414" sldId="306"/>
        </pc:sldMkLst>
      </pc:sldChg>
      <pc:sldChg chg="ord">
        <pc:chgData name="SHEPHERD, Cara (cjmck3)" userId="c1c3412e-71b4-4f4c-bffd-8e4b35a11f1a" providerId="ADAL" clId="{9F02EE49-053C-4222-BEDB-B5EAE3D5A647}" dt="2025-05-19T05:30:26.317" v="15"/>
        <pc:sldMkLst>
          <pc:docMk/>
          <pc:sldMk cId="1880819269" sldId="307"/>
        </pc:sldMkLst>
      </pc:sldChg>
      <pc:sldChg chg="modSp new mod">
        <pc:chgData name="SHEPHERD, Cara (cjmck3)" userId="c1c3412e-71b4-4f4c-bffd-8e4b35a11f1a" providerId="ADAL" clId="{9F02EE49-053C-4222-BEDB-B5EAE3D5A647}" dt="2025-05-19T05:35:41.344" v="624" actId="27636"/>
        <pc:sldMkLst>
          <pc:docMk/>
          <pc:sldMk cId="217469883" sldId="311"/>
        </pc:sldMkLst>
        <pc:spChg chg="mod">
          <ac:chgData name="SHEPHERD, Cara (cjmck3)" userId="c1c3412e-71b4-4f4c-bffd-8e4b35a11f1a" providerId="ADAL" clId="{9F02EE49-053C-4222-BEDB-B5EAE3D5A647}" dt="2025-05-19T05:30:44.356" v="33" actId="20577"/>
          <ac:spMkLst>
            <pc:docMk/>
            <pc:sldMk cId="217469883" sldId="311"/>
            <ac:spMk id="2" creationId="{9B822760-4708-492C-B431-1F6ADF18F443}"/>
          </ac:spMkLst>
        </pc:spChg>
        <pc:spChg chg="mod">
          <ac:chgData name="SHEPHERD, Cara (cjmck3)" userId="c1c3412e-71b4-4f4c-bffd-8e4b35a11f1a" providerId="ADAL" clId="{9F02EE49-053C-4222-BEDB-B5EAE3D5A647}" dt="2025-05-19T05:35:41.344" v="624" actId="27636"/>
          <ac:spMkLst>
            <pc:docMk/>
            <pc:sldMk cId="217469883" sldId="311"/>
            <ac:spMk id="3" creationId="{A94B7BCB-C985-405A-BA6C-2886BF363F33}"/>
          </ac:spMkLst>
        </pc:spChg>
      </pc:sldChg>
      <pc:sldChg chg="modSp new mod">
        <pc:chgData name="SHEPHERD, Cara (cjmck3)" userId="c1c3412e-71b4-4f4c-bffd-8e4b35a11f1a" providerId="ADAL" clId="{9F02EE49-053C-4222-BEDB-B5EAE3D5A647}" dt="2025-05-19T05:36:23.064" v="657" actId="20577"/>
        <pc:sldMkLst>
          <pc:docMk/>
          <pc:sldMk cId="4116158276" sldId="312"/>
        </pc:sldMkLst>
        <pc:spChg chg="mod">
          <ac:chgData name="SHEPHERD, Cara (cjmck3)" userId="c1c3412e-71b4-4f4c-bffd-8e4b35a11f1a" providerId="ADAL" clId="{9F02EE49-053C-4222-BEDB-B5EAE3D5A647}" dt="2025-05-19T05:36:23.064" v="657" actId="20577"/>
          <ac:spMkLst>
            <pc:docMk/>
            <pc:sldMk cId="4116158276" sldId="312"/>
            <ac:spMk id="2" creationId="{00F2FB49-E032-4F5A-9AD3-5B63E06D6B8E}"/>
          </ac:spMkLst>
        </pc:spChg>
      </pc:sldChg>
      <pc:sldChg chg="modSp new mod">
        <pc:chgData name="SHEPHERD, Cara (cjmck3)" userId="c1c3412e-71b4-4f4c-bffd-8e4b35a11f1a" providerId="ADAL" clId="{9F02EE49-053C-4222-BEDB-B5EAE3D5A647}" dt="2025-05-19T05:36:43.048" v="685" actId="20577"/>
        <pc:sldMkLst>
          <pc:docMk/>
          <pc:sldMk cId="3066849209" sldId="313"/>
        </pc:sldMkLst>
        <pc:spChg chg="mod">
          <ac:chgData name="SHEPHERD, Cara (cjmck3)" userId="c1c3412e-71b4-4f4c-bffd-8e4b35a11f1a" providerId="ADAL" clId="{9F02EE49-053C-4222-BEDB-B5EAE3D5A647}" dt="2025-05-19T05:36:43.048" v="685" actId="20577"/>
          <ac:spMkLst>
            <pc:docMk/>
            <pc:sldMk cId="3066849209" sldId="313"/>
            <ac:spMk id="2" creationId="{9F23FE23-0616-4703-957E-75F865AB8D93}"/>
          </ac:spMkLst>
        </pc:spChg>
      </pc:sldChg>
      <pc:sldChg chg="modSp new mod">
        <pc:chgData name="SHEPHERD, Cara (cjmck3)" userId="c1c3412e-71b4-4f4c-bffd-8e4b35a11f1a" providerId="ADAL" clId="{9F02EE49-053C-4222-BEDB-B5EAE3D5A647}" dt="2025-05-19T05:37:02.317" v="714" actId="20577"/>
        <pc:sldMkLst>
          <pc:docMk/>
          <pc:sldMk cId="4000479908" sldId="314"/>
        </pc:sldMkLst>
        <pc:spChg chg="mod">
          <ac:chgData name="SHEPHERD, Cara (cjmck3)" userId="c1c3412e-71b4-4f4c-bffd-8e4b35a11f1a" providerId="ADAL" clId="{9F02EE49-053C-4222-BEDB-B5EAE3D5A647}" dt="2025-05-19T05:37:02.317" v="714" actId="20577"/>
          <ac:spMkLst>
            <pc:docMk/>
            <pc:sldMk cId="4000479908" sldId="314"/>
            <ac:spMk id="2" creationId="{99895A0A-23F3-4FC6-86F1-97CFFABB5547}"/>
          </ac:spMkLst>
        </pc:spChg>
      </pc:sldChg>
      <pc:sldChg chg="modSp new mod">
        <pc:chgData name="SHEPHERD, Cara (cjmck3)" userId="c1c3412e-71b4-4f4c-bffd-8e4b35a11f1a" providerId="ADAL" clId="{9F02EE49-053C-4222-BEDB-B5EAE3D5A647}" dt="2025-05-19T05:40:01.340" v="1027" actId="27636"/>
        <pc:sldMkLst>
          <pc:docMk/>
          <pc:sldMk cId="1961002721" sldId="315"/>
        </pc:sldMkLst>
        <pc:spChg chg="mod">
          <ac:chgData name="SHEPHERD, Cara (cjmck3)" userId="c1c3412e-71b4-4f4c-bffd-8e4b35a11f1a" providerId="ADAL" clId="{9F02EE49-053C-4222-BEDB-B5EAE3D5A647}" dt="2025-05-19T05:37:15.545" v="740" actId="20577"/>
          <ac:spMkLst>
            <pc:docMk/>
            <pc:sldMk cId="1961002721" sldId="315"/>
            <ac:spMk id="2" creationId="{A5E033D2-29FE-4E71-9198-3A6E41FA8324}"/>
          </ac:spMkLst>
        </pc:spChg>
        <pc:spChg chg="mod">
          <ac:chgData name="SHEPHERD, Cara (cjmck3)" userId="c1c3412e-71b4-4f4c-bffd-8e4b35a11f1a" providerId="ADAL" clId="{9F02EE49-053C-4222-BEDB-B5EAE3D5A647}" dt="2025-05-19T05:40:01.340" v="1027" actId="27636"/>
          <ac:spMkLst>
            <pc:docMk/>
            <pc:sldMk cId="1961002721" sldId="315"/>
            <ac:spMk id="3" creationId="{590945AF-6EAC-408E-B74A-B49F10F4AF99}"/>
          </ac:spMkLst>
        </pc:spChg>
      </pc:sldChg>
      <pc:sldChg chg="modSp new mod">
        <pc:chgData name="SHEPHERD, Cara (cjmck3)" userId="c1c3412e-71b4-4f4c-bffd-8e4b35a11f1a" providerId="ADAL" clId="{9F02EE49-053C-4222-BEDB-B5EAE3D5A647}" dt="2025-05-19T05:41:58.814" v="1383" actId="20577"/>
        <pc:sldMkLst>
          <pc:docMk/>
          <pc:sldMk cId="1232588292" sldId="316"/>
        </pc:sldMkLst>
        <pc:spChg chg="mod">
          <ac:chgData name="SHEPHERD, Cara (cjmck3)" userId="c1c3412e-71b4-4f4c-bffd-8e4b35a11f1a" providerId="ADAL" clId="{9F02EE49-053C-4222-BEDB-B5EAE3D5A647}" dt="2025-05-19T05:40:10.979" v="1055" actId="20577"/>
          <ac:spMkLst>
            <pc:docMk/>
            <pc:sldMk cId="1232588292" sldId="316"/>
            <ac:spMk id="2" creationId="{D9CA3FD4-FE3B-452A-8633-31D76520F258}"/>
          </ac:spMkLst>
        </pc:spChg>
        <pc:spChg chg="mod">
          <ac:chgData name="SHEPHERD, Cara (cjmck3)" userId="c1c3412e-71b4-4f4c-bffd-8e4b35a11f1a" providerId="ADAL" clId="{9F02EE49-053C-4222-BEDB-B5EAE3D5A647}" dt="2025-05-19T05:41:58.814" v="1383" actId="20577"/>
          <ac:spMkLst>
            <pc:docMk/>
            <pc:sldMk cId="1232588292" sldId="316"/>
            <ac:spMk id="3" creationId="{B695F9F4-AA11-4497-A635-6E3CF7EA4019}"/>
          </ac:spMkLst>
        </pc:spChg>
      </pc:sldChg>
    </pc:docChg>
  </pc:docChgLst>
  <pc:docChgLst>
    <pc:chgData name="TOMES, Eden (etome3)" userId="S::etome3@eq.edu.au::797a4461-a235-42c5-aa94-920663d44d5c" providerId="AD" clId="Web-{5BF4FF13-E5DD-11DC-0468-EA3354E5E687}"/>
    <pc:docChg chg="addSld modSld">
      <pc:chgData name="TOMES, Eden (etome3)" userId="S::etome3@eq.edu.au::797a4461-a235-42c5-aa94-920663d44d5c" providerId="AD" clId="Web-{5BF4FF13-E5DD-11DC-0468-EA3354E5E687}" dt="2025-05-20T00:01:51.198" v="167" actId="20577"/>
      <pc:docMkLst>
        <pc:docMk/>
      </pc:docMkLst>
      <pc:sldChg chg="modSp">
        <pc:chgData name="TOMES, Eden (etome3)" userId="S::etome3@eq.edu.au::797a4461-a235-42c5-aa94-920663d44d5c" providerId="AD" clId="Web-{5BF4FF13-E5DD-11DC-0468-EA3354E5E687}" dt="2025-05-19T23:40:48.410" v="3"/>
        <pc:sldMkLst>
          <pc:docMk/>
          <pc:sldMk cId="1880819269" sldId="307"/>
        </pc:sldMkLst>
        <pc:graphicFrameChg chg="mod modGraphic">
          <ac:chgData name="TOMES, Eden (etome3)" userId="S::etome3@eq.edu.au::797a4461-a235-42c5-aa94-920663d44d5c" providerId="AD" clId="Web-{5BF4FF13-E5DD-11DC-0468-EA3354E5E687}" dt="2025-05-19T23:40:48.410" v="3"/>
          <ac:graphicFrameMkLst>
            <pc:docMk/>
            <pc:sldMk cId="1880819269" sldId="307"/>
            <ac:graphicFrameMk id="4" creationId="{6949C380-538A-48A3-B2AA-3DC2C41FA9EE}"/>
          </ac:graphicFrameMkLst>
        </pc:graphicFrameChg>
      </pc:sldChg>
      <pc:sldChg chg="modSp">
        <pc:chgData name="TOMES, Eden (etome3)" userId="S::etome3@eq.edu.au::797a4461-a235-42c5-aa94-920663d44d5c" providerId="AD" clId="Web-{5BF4FF13-E5DD-11DC-0468-EA3354E5E687}" dt="2025-05-20T00:01:51.198" v="167" actId="20577"/>
        <pc:sldMkLst>
          <pc:docMk/>
          <pc:sldMk cId="4074057245" sldId="310"/>
        </pc:sldMkLst>
        <pc:spChg chg="mod">
          <ac:chgData name="TOMES, Eden (etome3)" userId="S::etome3@eq.edu.au::797a4461-a235-42c5-aa94-920663d44d5c" providerId="AD" clId="Web-{5BF4FF13-E5DD-11DC-0468-EA3354E5E687}" dt="2025-05-20T00:01:51.198" v="167" actId="20577"/>
          <ac:spMkLst>
            <pc:docMk/>
            <pc:sldMk cId="4074057245" sldId="310"/>
            <ac:spMk id="3" creationId="{592E683D-0FE2-494C-9C76-E7896224DE5A}"/>
          </ac:spMkLst>
        </pc:spChg>
      </pc:sldChg>
      <pc:sldChg chg="modSp">
        <pc:chgData name="TOMES, Eden (etome3)" userId="S::etome3@eq.edu.au::797a4461-a235-42c5-aa94-920663d44d5c" providerId="AD" clId="Web-{5BF4FF13-E5DD-11DC-0468-EA3354E5E687}" dt="2025-05-19T23:49:20.174" v="47" actId="20577"/>
        <pc:sldMkLst>
          <pc:docMk/>
          <pc:sldMk cId="3066849209" sldId="313"/>
        </pc:sldMkLst>
        <pc:spChg chg="mod">
          <ac:chgData name="TOMES, Eden (etome3)" userId="S::etome3@eq.edu.au::797a4461-a235-42c5-aa94-920663d44d5c" providerId="AD" clId="Web-{5BF4FF13-E5DD-11DC-0468-EA3354E5E687}" dt="2025-05-19T23:49:20.174" v="47" actId="20577"/>
          <ac:spMkLst>
            <pc:docMk/>
            <pc:sldMk cId="3066849209" sldId="313"/>
            <ac:spMk id="3" creationId="{330C96B5-44B8-491D-B952-9D62438832DC}"/>
          </ac:spMkLst>
        </pc:spChg>
      </pc:sldChg>
      <pc:sldChg chg="modSp">
        <pc:chgData name="TOMES, Eden (etome3)" userId="S::etome3@eq.edu.au::797a4461-a235-42c5-aa94-920663d44d5c" providerId="AD" clId="Web-{5BF4FF13-E5DD-11DC-0468-EA3354E5E687}" dt="2025-05-19T23:51:26.693" v="74" actId="20577"/>
        <pc:sldMkLst>
          <pc:docMk/>
          <pc:sldMk cId="4000479908" sldId="314"/>
        </pc:sldMkLst>
        <pc:spChg chg="mod">
          <ac:chgData name="TOMES, Eden (etome3)" userId="S::etome3@eq.edu.au::797a4461-a235-42c5-aa94-920663d44d5c" providerId="AD" clId="Web-{5BF4FF13-E5DD-11DC-0468-EA3354E5E687}" dt="2025-05-19T23:51:26.693" v="74" actId="20577"/>
          <ac:spMkLst>
            <pc:docMk/>
            <pc:sldMk cId="4000479908" sldId="314"/>
            <ac:spMk id="3" creationId="{1AAEDF41-9D79-45F5-AF8E-648AD56A73C4}"/>
          </ac:spMkLst>
        </pc:spChg>
      </pc:sldChg>
      <pc:sldChg chg="modSp new">
        <pc:chgData name="TOMES, Eden (etome3)" userId="S::etome3@eq.edu.au::797a4461-a235-42c5-aa94-920663d44d5c" providerId="AD" clId="Web-{5BF4FF13-E5DD-11DC-0468-EA3354E5E687}" dt="2025-05-19T23:53:43.353" v="113" actId="20577"/>
        <pc:sldMkLst>
          <pc:docMk/>
          <pc:sldMk cId="3928436549" sldId="317"/>
        </pc:sldMkLst>
        <pc:spChg chg="mod">
          <ac:chgData name="TOMES, Eden (etome3)" userId="S::etome3@eq.edu.au::797a4461-a235-42c5-aa94-920663d44d5c" providerId="AD" clId="Web-{5BF4FF13-E5DD-11DC-0468-EA3354E5E687}" dt="2025-05-19T23:51:46.787" v="91" actId="20577"/>
          <ac:spMkLst>
            <pc:docMk/>
            <pc:sldMk cId="3928436549" sldId="317"/>
            <ac:spMk id="2" creationId="{52CE48E3-50E7-7C3D-215A-DA9019252461}"/>
          </ac:spMkLst>
        </pc:spChg>
        <pc:spChg chg="mod">
          <ac:chgData name="TOMES, Eden (etome3)" userId="S::etome3@eq.edu.au::797a4461-a235-42c5-aa94-920663d44d5c" providerId="AD" clId="Web-{5BF4FF13-E5DD-11DC-0468-EA3354E5E687}" dt="2025-05-19T23:53:43.353" v="113" actId="20577"/>
          <ac:spMkLst>
            <pc:docMk/>
            <pc:sldMk cId="3928436549" sldId="317"/>
            <ac:spMk id="3" creationId="{03BCE660-1774-6BB7-0A25-6C2F65F9AF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ED261E-5E6E-4F2E-81DB-9EA40D793F3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1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7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6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0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7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8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ED261E-5E6E-4F2E-81DB-9EA40D793F3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1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1.3 – Introduction to Bonding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13240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77FE-04DB-41CB-8FC2-F434B7D6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Working out ionic charges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74FBD-3918-4E48-B969-534797DF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69" y="1781433"/>
            <a:ext cx="7898081" cy="449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77FE-04DB-41CB-8FC2-F434B7D6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Working out ionic charges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74FBD-3918-4E48-B969-534797DF5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0" b="13773"/>
          <a:stretch/>
        </p:blipFill>
        <p:spPr>
          <a:xfrm>
            <a:off x="990902" y="2472571"/>
            <a:ext cx="9753298" cy="3936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041BC-C434-4F9B-A43B-D4E78EA643AE}"/>
              </a:ext>
            </a:extLst>
          </p:cNvPr>
          <p:cNvSpPr txBox="1"/>
          <p:nvPr/>
        </p:nvSpPr>
        <p:spPr>
          <a:xfrm>
            <a:off x="2080470" y="2084832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DD611-A63D-4D44-9F44-9C0A6E581486}"/>
              </a:ext>
            </a:extLst>
          </p:cNvPr>
          <p:cNvSpPr txBox="1"/>
          <p:nvPr/>
        </p:nvSpPr>
        <p:spPr>
          <a:xfrm>
            <a:off x="2636939" y="2084832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+2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970C4-98EB-4087-A9D9-4C2BC62ACF0D}"/>
              </a:ext>
            </a:extLst>
          </p:cNvPr>
          <p:cNvSpPr txBox="1"/>
          <p:nvPr/>
        </p:nvSpPr>
        <p:spPr>
          <a:xfrm>
            <a:off x="7517934" y="2103239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+3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A16D2-F2A5-4A3E-BC65-BA9569E748FF}"/>
              </a:ext>
            </a:extLst>
          </p:cNvPr>
          <p:cNvSpPr txBox="1"/>
          <p:nvPr/>
        </p:nvSpPr>
        <p:spPr>
          <a:xfrm>
            <a:off x="8484066" y="2093221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2BF4D-02AE-4011-BDFF-6A1C1074B8E7}"/>
              </a:ext>
            </a:extLst>
          </p:cNvPr>
          <p:cNvSpPr txBox="1"/>
          <p:nvPr/>
        </p:nvSpPr>
        <p:spPr>
          <a:xfrm>
            <a:off x="8946859" y="2093221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856273-EBE6-4626-AEBF-51B385C1AE12}"/>
              </a:ext>
            </a:extLst>
          </p:cNvPr>
          <p:cNvSpPr txBox="1"/>
          <p:nvPr/>
        </p:nvSpPr>
        <p:spPr>
          <a:xfrm>
            <a:off x="9450198" y="2103239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CAAE6-47B7-4629-87F0-D914F2877BB1}"/>
              </a:ext>
            </a:extLst>
          </p:cNvPr>
          <p:cNvSpPr txBox="1"/>
          <p:nvPr/>
        </p:nvSpPr>
        <p:spPr>
          <a:xfrm>
            <a:off x="8021273" y="2103239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±4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B879C2-FECC-4C2F-8050-F84B13577B5D}"/>
              </a:ext>
            </a:extLst>
          </p:cNvPr>
          <p:cNvSpPr txBox="1"/>
          <p:nvPr/>
        </p:nvSpPr>
        <p:spPr>
          <a:xfrm>
            <a:off x="3972186" y="3244334"/>
            <a:ext cx="27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Transition metals - Variable</a:t>
            </a:r>
          </a:p>
        </p:txBody>
      </p:sp>
    </p:spTree>
    <p:extLst>
      <p:ext uri="{BB962C8B-B14F-4D97-AF65-F5344CB8AC3E}">
        <p14:creationId xmlns:p14="http://schemas.microsoft.com/office/powerpoint/2010/main" val="410200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05AB-5AAB-4958-B562-D25D051C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50" y="189760"/>
            <a:ext cx="9720072" cy="1499616"/>
          </a:xfrm>
        </p:spPr>
        <p:txBody>
          <a:bodyPr/>
          <a:lstStyle/>
          <a:p>
            <a:r>
              <a:rPr lang="en-AU" dirty="0"/>
              <a:t>Polyatomic ions – memorise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49C380-538A-48A3-B2AA-3DC2C41FA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60048"/>
              </p:ext>
            </p:extLst>
          </p:nvPr>
        </p:nvGraphicFramePr>
        <p:xfrm>
          <a:off x="3233420" y="1503250"/>
          <a:ext cx="5725160" cy="498043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121345563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885377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Polyatomic Ion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Formula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73113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Ammonium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NH</a:t>
                      </a:r>
                      <a:r>
                        <a:rPr lang="en-AU" sz="2000" baseline="-25000">
                          <a:effectLst/>
                        </a:rPr>
                        <a:t>4</a:t>
                      </a:r>
                      <a:r>
                        <a:rPr lang="en-AU" sz="2000" baseline="30000">
                          <a:effectLst/>
                        </a:rPr>
                        <a:t>+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4812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Carbonate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CO</a:t>
                      </a:r>
                      <a:r>
                        <a:rPr lang="en-AU" sz="2000" baseline="-25000">
                          <a:effectLst/>
                        </a:rPr>
                        <a:t>3</a:t>
                      </a:r>
                      <a:r>
                        <a:rPr lang="en-AU" sz="2000" baseline="30000">
                          <a:effectLst/>
                        </a:rPr>
                        <a:t>2-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96138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Chromate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CrO</a:t>
                      </a:r>
                      <a:r>
                        <a:rPr lang="en-AU" sz="2000" baseline="-25000" dirty="0">
                          <a:effectLst/>
                        </a:rPr>
                        <a:t>4</a:t>
                      </a:r>
                      <a:r>
                        <a:rPr lang="en-AU" sz="2000" baseline="30000" dirty="0">
                          <a:effectLst/>
                        </a:rPr>
                        <a:t>2-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4731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Cyanide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CN</a:t>
                      </a:r>
                      <a:r>
                        <a:rPr lang="en-AU" sz="2000" baseline="30000">
                          <a:effectLst/>
                        </a:rPr>
                        <a:t>-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1207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Dihydrogenphosphate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H</a:t>
                      </a:r>
                      <a:r>
                        <a:rPr lang="en-AU" sz="2000" baseline="-25000" dirty="0">
                          <a:effectLst/>
                        </a:rPr>
                        <a:t>2</a:t>
                      </a:r>
                      <a:r>
                        <a:rPr lang="en-AU" sz="2000" dirty="0">
                          <a:effectLst/>
                        </a:rPr>
                        <a:t>PO</a:t>
                      </a:r>
                      <a:r>
                        <a:rPr lang="en-AU" sz="2000" baseline="-25000" dirty="0">
                          <a:effectLst/>
                        </a:rPr>
                        <a:t>4</a:t>
                      </a:r>
                      <a:r>
                        <a:rPr lang="en-AU" sz="2000" baseline="30000" dirty="0">
                          <a:effectLst/>
                        </a:rPr>
                        <a:t>-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4275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Hydronium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H</a:t>
                      </a:r>
                      <a:r>
                        <a:rPr lang="en-AU" sz="2000" baseline="-25000" dirty="0">
                          <a:effectLst/>
                        </a:rPr>
                        <a:t>3</a:t>
                      </a:r>
                      <a:r>
                        <a:rPr lang="en-AU" sz="2000" dirty="0">
                          <a:effectLst/>
                        </a:rPr>
                        <a:t>O</a:t>
                      </a:r>
                      <a:r>
                        <a:rPr lang="en-AU" sz="2000" baseline="30000" dirty="0">
                          <a:effectLst/>
                        </a:rPr>
                        <a:t>+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6294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Hydroxide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OH</a:t>
                      </a:r>
                      <a:r>
                        <a:rPr lang="en-AU" sz="2000" baseline="30000">
                          <a:effectLst/>
                        </a:rPr>
                        <a:t>-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676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Hypochlorite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 err="1">
                          <a:effectLst/>
                        </a:rPr>
                        <a:t>ClO</a:t>
                      </a:r>
                      <a:r>
                        <a:rPr lang="en-AU" sz="2000" baseline="30000" dirty="0">
                          <a:effectLst/>
                        </a:rPr>
                        <a:t>-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52734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Nitrate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NO</a:t>
                      </a:r>
                      <a:r>
                        <a:rPr lang="en-AU" sz="2000" baseline="-25000" dirty="0">
                          <a:effectLst/>
                        </a:rPr>
                        <a:t>3</a:t>
                      </a:r>
                      <a:r>
                        <a:rPr lang="en-AU" sz="2000" baseline="30000" dirty="0">
                          <a:effectLst/>
                        </a:rPr>
                        <a:t>-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6957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Nitrite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NO</a:t>
                      </a:r>
                      <a:r>
                        <a:rPr lang="en-AU" sz="2000" baseline="-25000">
                          <a:effectLst/>
                        </a:rPr>
                        <a:t>2</a:t>
                      </a:r>
                      <a:r>
                        <a:rPr lang="en-AU" sz="2000" baseline="30000">
                          <a:effectLst/>
                        </a:rPr>
                        <a:t>-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8637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Perchlorate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ClO</a:t>
                      </a:r>
                      <a:r>
                        <a:rPr lang="en-AU" sz="2000" baseline="-25000" dirty="0">
                          <a:effectLst/>
                        </a:rPr>
                        <a:t>4</a:t>
                      </a:r>
                      <a:r>
                        <a:rPr lang="en-AU" sz="2000" baseline="30000" dirty="0">
                          <a:effectLst/>
                        </a:rPr>
                        <a:t>-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7030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Permanganate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MnO</a:t>
                      </a:r>
                      <a:r>
                        <a:rPr lang="en-AU" sz="2000" baseline="-25000" dirty="0">
                          <a:effectLst/>
                        </a:rPr>
                        <a:t>4</a:t>
                      </a:r>
                      <a:r>
                        <a:rPr lang="en-AU" sz="2000" baseline="30000" dirty="0">
                          <a:effectLst/>
                        </a:rPr>
                        <a:t>2-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21071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Phosphate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PO</a:t>
                      </a:r>
                      <a:r>
                        <a:rPr lang="en-AU" sz="2000" baseline="-25000" dirty="0">
                          <a:effectLst/>
                        </a:rPr>
                        <a:t>4</a:t>
                      </a:r>
                      <a:r>
                        <a:rPr lang="en-AU" sz="2000" baseline="30000" dirty="0">
                          <a:effectLst/>
                        </a:rPr>
                        <a:t>3-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0812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Sulfate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SO</a:t>
                      </a:r>
                      <a:r>
                        <a:rPr lang="en-AU" sz="2000" baseline="-25000" dirty="0">
                          <a:effectLst/>
                        </a:rPr>
                        <a:t>4</a:t>
                      </a:r>
                      <a:r>
                        <a:rPr lang="en-AU" sz="2000" baseline="30000" dirty="0">
                          <a:effectLst/>
                        </a:rPr>
                        <a:t>2-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4665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Sulfite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SO</a:t>
                      </a:r>
                      <a:r>
                        <a:rPr lang="en-AU" sz="2000" baseline="-25000" dirty="0">
                          <a:effectLst/>
                        </a:rPr>
                        <a:t>3</a:t>
                      </a:r>
                      <a:r>
                        <a:rPr lang="en-AU" sz="2000" baseline="30000" dirty="0">
                          <a:effectLst/>
                        </a:rPr>
                        <a:t>2-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30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81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6E6D-CE20-4FB5-9E36-EA1749E5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Transition metals…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0137-98C5-455B-B59C-2DB2032E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Transition metals can form a range of ions with different charges. Predicting how transition metal elements will form ions is not easy. </a:t>
            </a:r>
          </a:p>
          <a:p>
            <a:r>
              <a:rPr lang="en-AU" sz="2000" u="sng" dirty="0"/>
              <a:t>You will always be told the charge of a transition metal ion, or you will be able to work it out from the charges of other ions in the ionic compound.</a:t>
            </a:r>
            <a:endParaRPr lang="en-AU" sz="2000" dirty="0"/>
          </a:p>
          <a:p>
            <a:endParaRPr lang="en-AU" dirty="0"/>
          </a:p>
          <a:p>
            <a:r>
              <a:rPr lang="en-AU" dirty="0"/>
              <a:t>Transition metals exhibit this behaviour thanks to the partially filled </a:t>
            </a:r>
            <a:r>
              <a:rPr lang="en-AU" i="1" dirty="0"/>
              <a:t>d-orbitals.</a:t>
            </a:r>
          </a:p>
          <a:p>
            <a:endParaRPr lang="en-AU" i="1" dirty="0"/>
          </a:p>
          <a:p>
            <a:r>
              <a:rPr lang="en-AU" dirty="0"/>
              <a:t>Let’s use iron as an example. </a:t>
            </a:r>
          </a:p>
        </p:txBody>
      </p:sp>
    </p:spTree>
    <p:extLst>
      <p:ext uri="{BB962C8B-B14F-4D97-AF65-F5344CB8AC3E}">
        <p14:creationId xmlns:p14="http://schemas.microsoft.com/office/powerpoint/2010/main" val="161226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6E6D-CE20-4FB5-9E36-EA1749E5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Transition metals – iron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0137-98C5-455B-B59C-2DB2032E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1) </a:t>
            </a:r>
            <a:r>
              <a:rPr lang="en-AU" b="1" dirty="0"/>
              <a:t>Determine</a:t>
            </a:r>
            <a:r>
              <a:rPr lang="en-AU" dirty="0"/>
              <a:t> the electron configuration of iron (Atomic number 26).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2) </a:t>
            </a:r>
            <a:r>
              <a:rPr lang="en-AU" b="1" dirty="0"/>
              <a:t>Identify</a:t>
            </a:r>
            <a:r>
              <a:rPr lang="en-AU" dirty="0"/>
              <a:t> the valence electrons in iron.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3) Iron can form both iron (II) and iron (III) cations. </a:t>
            </a:r>
            <a:r>
              <a:rPr lang="en-AU" b="1" dirty="0"/>
              <a:t>Use</a:t>
            </a:r>
            <a:r>
              <a:rPr lang="en-AU" dirty="0"/>
              <a:t> the electron configuration of iron to </a:t>
            </a:r>
            <a:r>
              <a:rPr lang="en-AU" b="1" dirty="0"/>
              <a:t>explain</a:t>
            </a:r>
            <a:r>
              <a:rPr lang="en-AU" dirty="0"/>
              <a:t> why this is possible.</a:t>
            </a:r>
          </a:p>
        </p:txBody>
      </p:sp>
    </p:spTree>
    <p:extLst>
      <p:ext uri="{BB962C8B-B14F-4D97-AF65-F5344CB8AC3E}">
        <p14:creationId xmlns:p14="http://schemas.microsoft.com/office/powerpoint/2010/main" val="396516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2760-4708-492C-B431-1F6ADF18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Ionic 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B7BCB-C985-405A-BA6C-2886BF36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6437"/>
            <a:ext cx="10069442" cy="4675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To determine the molecular formula of an ionic compound: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AU" sz="2800" dirty="0"/>
              <a:t>Identify the ions in the compound (chemical symbol and charge).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AU" sz="2800" dirty="0"/>
              <a:t>Use the criss-cross method to determine the </a:t>
            </a:r>
            <a:r>
              <a:rPr lang="en-AU" sz="2800" u="sng" dirty="0"/>
              <a:t>simplest ratio</a:t>
            </a:r>
            <a:r>
              <a:rPr lang="en-AU" sz="2800" dirty="0"/>
              <a:t> of 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AU" sz="2800" dirty="0"/>
              <a:t>Write the chemical formula using the correct chemical symbols and the simplest ratio as the subscripts.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AU" sz="2800" dirty="0"/>
              <a:t>Check that the ionic compound has a neutral charge (charge = 0).</a:t>
            </a:r>
          </a:p>
          <a:p>
            <a:pPr marL="457200" indent="-457200">
              <a:buFont typeface="+mj-lt"/>
              <a:buAutoNum type="arabicParenR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6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FB49-E032-4F5A-9AD3-5B63E06D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– Hydrogen </a:t>
            </a:r>
            <a:r>
              <a:rPr lang="en-AU" dirty="0" err="1"/>
              <a:t>sulfide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692F-8414-4443-A082-C98AA85C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15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FE23-0616-4703-957E-75F865AB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– Magnesium oxide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96B5-44B8-491D-B952-9D624388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AU" dirty="0"/>
              <a:t>Mg</a:t>
            </a:r>
            <a:r>
              <a:rPr lang="en-AU" baseline="30000" dirty="0"/>
              <a:t>2+</a:t>
            </a:r>
            <a:r>
              <a:rPr lang="en-AU" dirty="0"/>
              <a:t>  O</a:t>
            </a:r>
            <a:r>
              <a:rPr lang="en-AU" baseline="30000" dirty="0"/>
              <a:t>2-</a:t>
            </a:r>
            <a:r>
              <a:rPr lang="en-AU" dirty="0"/>
              <a:t> </a:t>
            </a:r>
          </a:p>
          <a:p>
            <a:r>
              <a:rPr lang="en-AU" dirty="0"/>
              <a:t>Mg</a:t>
            </a:r>
            <a:r>
              <a:rPr lang="en-AU" baseline="-25000" dirty="0"/>
              <a:t>2</a:t>
            </a:r>
            <a:r>
              <a:rPr lang="en-AU" dirty="0"/>
              <a:t>  O</a:t>
            </a:r>
            <a:r>
              <a:rPr lang="en-AU" baseline="-25000" dirty="0"/>
              <a:t>2</a:t>
            </a:r>
            <a:r>
              <a:rPr lang="en-AU" dirty="0"/>
              <a:t> </a:t>
            </a:r>
          </a:p>
          <a:p>
            <a:r>
              <a:rPr lang="en-AU" dirty="0"/>
              <a:t>MgO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684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5A0A-23F3-4FC6-86F1-97CFFABB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– sodium carbonate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DF41-9D79-45F5-AF8E-648AD56A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AU" dirty="0"/>
              <a:t>Na</a:t>
            </a:r>
            <a:r>
              <a:rPr lang="en-AU" baseline="30000" dirty="0"/>
              <a:t>+</a:t>
            </a:r>
            <a:r>
              <a:rPr lang="en-AU" dirty="0"/>
              <a:t>  CO</a:t>
            </a:r>
            <a:r>
              <a:rPr lang="en-AU" baseline="-25000" dirty="0"/>
              <a:t>3</a:t>
            </a:r>
            <a:r>
              <a:rPr lang="en-AU" baseline="30000" dirty="0"/>
              <a:t>2-</a:t>
            </a:r>
            <a:r>
              <a:rPr lang="en-AU" dirty="0"/>
              <a:t> </a:t>
            </a:r>
          </a:p>
          <a:p>
            <a:r>
              <a:rPr lang="en-AU" dirty="0"/>
              <a:t>Na</a:t>
            </a:r>
            <a:r>
              <a:rPr lang="en-AU" baseline="-25000" dirty="0"/>
              <a:t>2</a:t>
            </a:r>
            <a:r>
              <a:rPr lang="en-AU" dirty="0"/>
              <a:t>CO</a:t>
            </a:r>
            <a:r>
              <a:rPr lang="en-AU" baseline="-25000" dirty="0"/>
              <a:t>3</a:t>
            </a:r>
            <a:r>
              <a:rPr lang="en-AU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047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48E3-50E7-7C3D-215A-DA901925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Magnesium Hydroxide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E660-1774-6BB7-0A25-6C2F65F9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Mg</a:t>
            </a:r>
            <a:r>
              <a:rPr lang="en-US" baseline="30000" dirty="0"/>
              <a:t>2+</a:t>
            </a:r>
            <a:r>
              <a:rPr lang="en-US" dirty="0"/>
              <a:t>  OH</a:t>
            </a:r>
            <a:r>
              <a:rPr lang="en-US" baseline="30000" dirty="0"/>
              <a:t>-</a:t>
            </a:r>
            <a:r>
              <a:rPr lang="en-US" dirty="0"/>
              <a:t> </a:t>
            </a:r>
          </a:p>
          <a:p>
            <a:r>
              <a:rPr lang="en-US" dirty="0"/>
              <a:t>Mg(OH)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843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5BEE-E6CB-4474-BE0B-5ACF939B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Vocab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0AD2-F713-43F0-9659-A936738900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b="1" i="1" dirty="0"/>
              <a:t>Covalent</a:t>
            </a:r>
          </a:p>
          <a:p>
            <a:r>
              <a:rPr lang="en-AU" b="1" i="1" dirty="0"/>
              <a:t>Metallic</a:t>
            </a:r>
          </a:p>
          <a:p>
            <a:r>
              <a:rPr lang="en-AU" b="1" i="1" dirty="0"/>
              <a:t>Electrons</a:t>
            </a:r>
          </a:p>
          <a:p>
            <a:r>
              <a:rPr lang="en-AU" b="1" i="1" dirty="0"/>
              <a:t>Valence</a:t>
            </a:r>
          </a:p>
          <a:p>
            <a:r>
              <a:rPr lang="en-AU" b="1" i="1" dirty="0"/>
              <a:t>Ionic</a:t>
            </a:r>
          </a:p>
          <a:p>
            <a:r>
              <a:rPr lang="en-AU" b="1" i="1" dirty="0"/>
              <a:t>Ionic Compounds</a:t>
            </a:r>
          </a:p>
          <a:p>
            <a:r>
              <a:rPr lang="en-AU" b="1" i="1" dirty="0"/>
              <a:t>Lewis Diagram</a:t>
            </a:r>
          </a:p>
          <a:p>
            <a:endParaRPr lang="en-AU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CA787-6AA6-4C48-837D-EB8B08492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b="1" i="1" dirty="0"/>
              <a:t>Monoatomic</a:t>
            </a:r>
          </a:p>
          <a:p>
            <a:r>
              <a:rPr lang="en-AU" b="1" i="1" dirty="0"/>
              <a:t>Polyatomic</a:t>
            </a:r>
          </a:p>
          <a:p>
            <a:r>
              <a:rPr lang="en-AU" b="1" i="1" dirty="0"/>
              <a:t>Metals </a:t>
            </a:r>
          </a:p>
          <a:p>
            <a:r>
              <a:rPr lang="en-AU" b="1" i="1" dirty="0"/>
              <a:t>Non-metals</a:t>
            </a:r>
          </a:p>
          <a:p>
            <a:r>
              <a:rPr lang="en-AU" b="1" i="1" dirty="0"/>
              <a:t>Cations</a:t>
            </a:r>
          </a:p>
          <a:p>
            <a:r>
              <a:rPr lang="en-AU" b="1" i="1" dirty="0"/>
              <a:t>Anions</a:t>
            </a:r>
          </a:p>
          <a:p>
            <a:r>
              <a:rPr lang="en-AU" b="1" i="1" dirty="0"/>
              <a:t>Electronegativity</a:t>
            </a:r>
          </a:p>
          <a:p>
            <a:endParaRPr lang="en-AU" b="1" i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8CA787-6AA6-4C48-837D-EB8B08492F1D}"/>
              </a:ext>
            </a:extLst>
          </p:cNvPr>
          <p:cNvSpPr txBox="1">
            <a:spLocks/>
          </p:cNvSpPr>
          <p:nvPr/>
        </p:nvSpPr>
        <p:spPr>
          <a:xfrm>
            <a:off x="9322242" y="2286000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n-AU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Crystalline lattice</a:t>
            </a:r>
          </a:p>
        </p:txBody>
      </p:sp>
    </p:spTree>
    <p:extLst>
      <p:ext uri="{BB962C8B-B14F-4D97-AF65-F5344CB8AC3E}">
        <p14:creationId xmlns:p14="http://schemas.microsoft.com/office/powerpoint/2010/main" val="95745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3EB9-C6BF-4903-AA48-9CA1FD34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2F76-D297-4605-B0AC-A62A4466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1) </a:t>
            </a:r>
            <a:r>
              <a:rPr lang="en-AU" b="1" dirty="0"/>
              <a:t>Explain</a:t>
            </a:r>
            <a:r>
              <a:rPr lang="en-AU" dirty="0"/>
              <a:t> why the magnesium ion has a 2+ charge whereas the aluminium ion has a +3 charge. </a:t>
            </a:r>
            <a:r>
              <a:rPr lang="en-AU" i="1" dirty="0"/>
              <a:t>Refer</a:t>
            </a:r>
            <a:r>
              <a:rPr lang="en-AU" dirty="0"/>
              <a:t> </a:t>
            </a:r>
            <a:r>
              <a:rPr lang="en-AU" i="1" dirty="0"/>
              <a:t>to the electron configuration in your response.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2) A claim was made that nitrogen always forms three bonds. </a:t>
            </a:r>
            <a:r>
              <a:rPr lang="en-AU" b="1" dirty="0"/>
              <a:t>State</a:t>
            </a:r>
            <a:r>
              <a:rPr lang="en-AU" dirty="0"/>
              <a:t> whether you agree / disagree with this claim. </a:t>
            </a:r>
            <a:r>
              <a:rPr lang="en-AU" b="1" dirty="0"/>
              <a:t>Justify</a:t>
            </a:r>
            <a:r>
              <a:rPr lang="en-AU" dirty="0"/>
              <a:t> your answer with reference to the electronic configuration of nitrogen.</a:t>
            </a:r>
          </a:p>
        </p:txBody>
      </p:sp>
    </p:spTree>
    <p:extLst>
      <p:ext uri="{BB962C8B-B14F-4D97-AF65-F5344CB8AC3E}">
        <p14:creationId xmlns:p14="http://schemas.microsoft.com/office/powerpoint/2010/main" val="2867489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33D2-29FE-4E71-9198-3A6E41FA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45AF-6EAC-408E-B74A-B49F10F4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49570"/>
            <a:ext cx="9720073" cy="4359790"/>
          </a:xfrm>
        </p:spPr>
        <p:txBody>
          <a:bodyPr>
            <a:normAutofit/>
          </a:bodyPr>
          <a:lstStyle/>
          <a:p>
            <a:r>
              <a:rPr lang="en-AU" dirty="0"/>
              <a:t>Determine the molecular formulas for the following ionic compounds:</a:t>
            </a:r>
          </a:p>
          <a:p>
            <a:r>
              <a:rPr lang="en-AU" dirty="0"/>
              <a:t>(a) Copper (II) chloride</a:t>
            </a:r>
          </a:p>
          <a:p>
            <a:r>
              <a:rPr lang="en-AU" dirty="0"/>
              <a:t>(b) Lithium hydroxide</a:t>
            </a:r>
          </a:p>
          <a:p>
            <a:r>
              <a:rPr lang="en-AU" dirty="0"/>
              <a:t>(c) Calcium iodide</a:t>
            </a:r>
          </a:p>
          <a:p>
            <a:endParaRPr lang="en-AU" dirty="0"/>
          </a:p>
          <a:p>
            <a:r>
              <a:rPr lang="en-AU" dirty="0"/>
              <a:t>Determine the IUPAC name of the following ionic compounds:</a:t>
            </a:r>
          </a:p>
          <a:p>
            <a:r>
              <a:rPr lang="en-AU" dirty="0"/>
              <a:t>(d) BeCl</a:t>
            </a:r>
            <a:r>
              <a:rPr lang="en-AU" baseline="-25000" dirty="0"/>
              <a:t>2</a:t>
            </a:r>
            <a:endParaRPr lang="en-AU" dirty="0"/>
          </a:p>
          <a:p>
            <a:r>
              <a:rPr lang="en-AU" dirty="0"/>
              <a:t>(e) MgCO</a:t>
            </a:r>
            <a:r>
              <a:rPr lang="en-AU" baseline="-25000" dirty="0"/>
              <a:t>3</a:t>
            </a:r>
          </a:p>
          <a:p>
            <a:r>
              <a:rPr lang="en-AU" dirty="0"/>
              <a:t>(f) Fe(OH)</a:t>
            </a:r>
            <a:r>
              <a:rPr lang="en-AU" baseline="-25000" dirty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1002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3FD4-FE3B-452A-8633-31D76520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F9F4-AA11-4497-A635-6E3CF7EA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Determine the balanced chemical equation for the following reactions:</a:t>
            </a:r>
          </a:p>
          <a:p>
            <a:r>
              <a:rPr lang="en-AU" dirty="0"/>
              <a:t>Sodium hydroxide is dissolved into a copper (II) chloride solution. This reaction forms copper (II) hydroxide, which is a blue solid, and sodium chloride in solution.</a:t>
            </a:r>
          </a:p>
        </p:txBody>
      </p:sp>
    </p:spTree>
    <p:extLst>
      <p:ext uri="{BB962C8B-B14F-4D97-AF65-F5344CB8AC3E}">
        <p14:creationId xmlns:p14="http://schemas.microsoft.com/office/powerpoint/2010/main" val="123258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1BF2B-5F74-4706-8D84-92827E35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02478"/>
            <a:ext cx="10020390" cy="466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CD54-F59A-4FE4-9229-943AE45F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bonds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B08CA3-7013-4A27-839D-9B8C808D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82864"/>
              </p:ext>
            </p:extLst>
          </p:nvPr>
        </p:nvGraphicFramePr>
        <p:xfrm>
          <a:off x="832374" y="2131364"/>
          <a:ext cx="10601820" cy="4141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883">
                  <a:extLst>
                    <a:ext uri="{9D8B030D-6E8A-4147-A177-3AD203B41FA5}">
                      <a16:colId xmlns:a16="http://schemas.microsoft.com/office/drawing/2014/main" val="391344993"/>
                    </a:ext>
                  </a:extLst>
                </a:gridCol>
                <a:gridCol w="2726422">
                  <a:extLst>
                    <a:ext uri="{9D8B030D-6E8A-4147-A177-3AD203B41FA5}">
                      <a16:colId xmlns:a16="http://schemas.microsoft.com/office/drawing/2014/main" val="738118041"/>
                    </a:ext>
                  </a:extLst>
                </a:gridCol>
                <a:gridCol w="5855515">
                  <a:extLst>
                    <a:ext uri="{9D8B030D-6E8A-4147-A177-3AD203B41FA5}">
                      <a16:colId xmlns:a16="http://schemas.microsoft.com/office/drawing/2014/main" val="2170108532"/>
                    </a:ext>
                  </a:extLst>
                </a:gridCol>
              </a:tblGrid>
              <a:tr h="540829">
                <a:tc>
                  <a:txBody>
                    <a:bodyPr/>
                    <a:lstStyle/>
                    <a:p>
                      <a:r>
                        <a:rPr lang="en-AU" sz="2400" dirty="0"/>
                        <a:t>Type of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Occurs 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43190"/>
                  </a:ext>
                </a:extLst>
              </a:tr>
              <a:tr h="933486">
                <a:tc>
                  <a:txBody>
                    <a:bodyPr/>
                    <a:lstStyle/>
                    <a:p>
                      <a:r>
                        <a:rPr lang="en-AU" sz="2400" dirty="0"/>
                        <a:t>Covalent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Non-metals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electrons </a:t>
                      </a:r>
                      <a:r>
                        <a:rPr lang="en-AU" sz="2400" i="1" dirty="0"/>
                        <a:t>shared</a:t>
                      </a:r>
                      <a:r>
                        <a:rPr lang="en-AU" sz="2400" dirty="0"/>
                        <a:t> between atoms.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20151"/>
                  </a:ext>
                </a:extLst>
              </a:tr>
              <a:tr h="1733617">
                <a:tc>
                  <a:txBody>
                    <a:bodyPr/>
                    <a:lstStyle/>
                    <a:p>
                      <a:r>
                        <a:rPr lang="en-AU" sz="2400" dirty="0"/>
                        <a:t>Ionic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Metals ionically bonded to non-metals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atoms that have lost / gained electrons experience electrostatic attraction to each 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30671"/>
                  </a:ext>
                </a:extLst>
              </a:tr>
              <a:tr h="933486">
                <a:tc>
                  <a:txBody>
                    <a:bodyPr/>
                    <a:lstStyle/>
                    <a:p>
                      <a:r>
                        <a:rPr lang="en-AU" sz="2400" dirty="0"/>
                        <a:t>Metallic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Metals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electrons shared amongst a lattice of metal cations.</a:t>
                      </a:r>
                      <a:endParaRPr lang="en-A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46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50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F2B5-7C5D-4300-8632-8A5A1E32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83213"/>
            <a:ext cx="9720072" cy="1499616"/>
          </a:xfrm>
        </p:spPr>
        <p:txBody>
          <a:bodyPr/>
          <a:lstStyle/>
          <a:p>
            <a:r>
              <a:rPr lang="en-AU" dirty="0"/>
              <a:t>Remember…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B9175-CBA8-4CD6-8553-662F034F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88" y="1668535"/>
            <a:ext cx="9324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7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9B36-FA3B-4F79-8A91-EB10A2CA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conventions – ionic compounds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F5BA-89D0-4466-9D79-CE82560A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1) Name the cation first, followed by the anion.</a:t>
            </a:r>
          </a:p>
          <a:p>
            <a:r>
              <a:rPr lang="en-AU" dirty="0"/>
              <a:t>2) Use an appropriate suffix for the anion.</a:t>
            </a:r>
          </a:p>
          <a:p>
            <a:r>
              <a:rPr lang="en-AU" b="1" dirty="0"/>
              <a:t>Suffixes</a:t>
            </a:r>
            <a:br>
              <a:rPr lang="en-AU" dirty="0"/>
            </a:br>
            <a:r>
              <a:rPr lang="en-AU" i="1" dirty="0"/>
              <a:t>-ide – </a:t>
            </a:r>
            <a:r>
              <a:rPr lang="en-AU" dirty="0"/>
              <a:t>Element only</a:t>
            </a:r>
            <a:br>
              <a:rPr lang="en-AU" dirty="0"/>
            </a:br>
            <a:r>
              <a:rPr lang="en-AU" i="1" dirty="0"/>
              <a:t>-</a:t>
            </a:r>
            <a:r>
              <a:rPr lang="en-AU" i="1" dirty="0" err="1"/>
              <a:t>ite</a:t>
            </a:r>
            <a:r>
              <a:rPr lang="en-AU" dirty="0"/>
              <a:t> – Polyatomic ions with some oxygen</a:t>
            </a:r>
            <a:br>
              <a:rPr lang="en-AU" b="1" dirty="0"/>
            </a:br>
            <a:r>
              <a:rPr lang="en-AU" i="1" dirty="0"/>
              <a:t>-ate</a:t>
            </a:r>
            <a:r>
              <a:rPr lang="en-AU" dirty="0"/>
              <a:t> – Polyatomic ions with more oxygen</a:t>
            </a:r>
          </a:p>
          <a:p>
            <a:r>
              <a:rPr lang="en-AU" dirty="0"/>
              <a:t>3) Transition metals can have different ionic charges. The ionic charge needs to be specified in the name for these atoms only. </a:t>
            </a:r>
          </a:p>
          <a:p>
            <a:r>
              <a:rPr lang="en-AU" i="1" dirty="0">
                <a:solidFill>
                  <a:srgbClr val="FF0000"/>
                </a:solidFill>
              </a:rPr>
              <a:t>e.g. Iron (III) oxide </a:t>
            </a:r>
            <a:r>
              <a:rPr lang="en-AU" dirty="0">
                <a:solidFill>
                  <a:srgbClr val="FF0000"/>
                </a:solidFill>
              </a:rPr>
              <a:t>indicates that iron has a +3 charge in this compound</a:t>
            </a:r>
            <a:r>
              <a:rPr lang="en-AU" i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50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9B36-FA3B-4F79-8A91-EB10A2CA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– name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F5BA-89D0-4466-9D79-CE82560A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1) Name the cation first, followed by the anion.</a:t>
            </a:r>
          </a:p>
          <a:p>
            <a:r>
              <a:rPr lang="en-AU" dirty="0"/>
              <a:t>2) Use an appropriate suffix for the anion.</a:t>
            </a:r>
          </a:p>
          <a:p>
            <a:r>
              <a:rPr lang="en-AU" b="1" dirty="0"/>
              <a:t>Suffixes</a:t>
            </a:r>
            <a:br>
              <a:rPr lang="en-AU" dirty="0"/>
            </a:br>
            <a:r>
              <a:rPr lang="en-AU" i="1" dirty="0"/>
              <a:t>-ide – </a:t>
            </a:r>
            <a:r>
              <a:rPr lang="en-AU" dirty="0"/>
              <a:t>Element only</a:t>
            </a:r>
            <a:br>
              <a:rPr lang="en-AU" dirty="0"/>
            </a:br>
            <a:r>
              <a:rPr lang="en-AU" i="1" dirty="0"/>
              <a:t>-</a:t>
            </a:r>
            <a:r>
              <a:rPr lang="en-AU" i="1" dirty="0" err="1"/>
              <a:t>ite</a:t>
            </a:r>
            <a:r>
              <a:rPr lang="en-AU" dirty="0"/>
              <a:t> – Polyatomic ions with some oxygen</a:t>
            </a:r>
            <a:br>
              <a:rPr lang="en-AU" b="1" dirty="0"/>
            </a:br>
            <a:r>
              <a:rPr lang="en-AU" i="1" dirty="0"/>
              <a:t>-ate</a:t>
            </a:r>
            <a:r>
              <a:rPr lang="en-AU" dirty="0"/>
              <a:t> – Polyatomic ions with more oxygen</a:t>
            </a:r>
          </a:p>
          <a:p>
            <a:r>
              <a:rPr lang="en-AU" dirty="0"/>
              <a:t>3) Transition metals can have different ionic charges. The ionic charge needs to be specified in the name for these atoms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A9477-F2CB-4759-9337-91B07C0699E8}"/>
              </a:ext>
            </a:extLst>
          </p:cNvPr>
          <p:cNvSpPr txBox="1"/>
          <p:nvPr/>
        </p:nvSpPr>
        <p:spPr>
          <a:xfrm>
            <a:off x="4683154" y="855117"/>
            <a:ext cx="21203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dirty="0"/>
              <a:t>MgCO</a:t>
            </a:r>
            <a:r>
              <a:rPr lang="en-AU" sz="4800" baseline="-25000" dirty="0"/>
              <a:t>3</a:t>
            </a:r>
            <a:endParaRPr lang="en-A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D93C5-7953-4C96-B407-4B61FABB17DC}"/>
              </a:ext>
            </a:extLst>
          </p:cNvPr>
          <p:cNvSpPr txBox="1"/>
          <p:nvPr/>
        </p:nvSpPr>
        <p:spPr>
          <a:xfrm>
            <a:off x="6518247" y="2265406"/>
            <a:ext cx="373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i="1" dirty="0">
                <a:solidFill>
                  <a:srgbClr val="FF0000"/>
                </a:solidFill>
              </a:rPr>
              <a:t>Cation = magnesium</a:t>
            </a:r>
          </a:p>
          <a:p>
            <a:r>
              <a:rPr lang="en-AU" sz="2800" i="1" dirty="0">
                <a:solidFill>
                  <a:srgbClr val="FF0000"/>
                </a:solidFill>
              </a:rPr>
              <a:t>Anion = carbonate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6CF5A-1CBF-4A5D-B82C-08094619C495}"/>
              </a:ext>
            </a:extLst>
          </p:cNvPr>
          <p:cNvSpPr txBox="1"/>
          <p:nvPr/>
        </p:nvSpPr>
        <p:spPr>
          <a:xfrm>
            <a:off x="6444145" y="3776822"/>
            <a:ext cx="373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i="1" dirty="0">
                <a:solidFill>
                  <a:srgbClr val="FF0000"/>
                </a:solidFill>
              </a:rPr>
              <a:t>magnesium carbonate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7F737-5371-4F8B-8325-BD69B61B91DA}"/>
              </a:ext>
            </a:extLst>
          </p:cNvPr>
          <p:cNvSpPr txBox="1"/>
          <p:nvPr/>
        </p:nvSpPr>
        <p:spPr>
          <a:xfrm>
            <a:off x="6096000" y="5267644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i="1" dirty="0">
                <a:solidFill>
                  <a:srgbClr val="FF0000"/>
                </a:solidFill>
              </a:rPr>
              <a:t>There are no transition metals in this compound </a:t>
            </a:r>
            <a:r>
              <a:rPr lang="en-AU" sz="28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A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0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B3E8-762F-40B2-88D2-DBADF495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683D-0FE2-494C-9C76-E7896224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AU" dirty="0"/>
              <a:t>1) Name the following ionic compounds:</a:t>
            </a:r>
          </a:p>
          <a:p>
            <a:r>
              <a:rPr lang="en-AU" dirty="0"/>
              <a:t>(a) NaBr = Sodium Bromide</a:t>
            </a:r>
          </a:p>
          <a:p>
            <a:r>
              <a:rPr lang="en-AU" dirty="0"/>
              <a:t>(b) CaO = Calcium Oxide</a:t>
            </a:r>
            <a:endParaRPr lang="en-AU" baseline="-25000" dirty="0"/>
          </a:p>
          <a:p>
            <a:r>
              <a:rPr lang="en-AU" dirty="0"/>
              <a:t>(c) Al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3</a:t>
            </a:r>
            <a:r>
              <a:rPr lang="en-AU" dirty="0"/>
              <a:t> = Aluminium Oxide</a:t>
            </a:r>
          </a:p>
          <a:p>
            <a:r>
              <a:rPr lang="en-AU" dirty="0"/>
              <a:t>(d) CuCl</a:t>
            </a:r>
            <a:r>
              <a:rPr lang="en-AU" baseline="-25000" dirty="0"/>
              <a:t>2</a:t>
            </a:r>
            <a:r>
              <a:rPr lang="en-AU" dirty="0"/>
              <a:t> = Copper (II) Chloride</a:t>
            </a:r>
          </a:p>
        </p:txBody>
      </p:sp>
    </p:spTree>
    <p:extLst>
      <p:ext uri="{BB962C8B-B14F-4D97-AF65-F5344CB8AC3E}">
        <p14:creationId xmlns:p14="http://schemas.microsoft.com/office/powerpoint/2010/main" val="407405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527A-BB8D-4068-8CFC-96330A52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bonds 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845C-64E3-40CF-8D4A-AED1B602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/>
              <a:t>Think back to the atomic structure and electron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503419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7189E7-A558-46A7-991C-637932188745}">
  <ds:schemaRefs>
    <ds:schemaRef ds:uri="http://schemas.microsoft.com/office/2006/metadata/properties"/>
    <ds:schemaRef ds:uri="http://schemas.microsoft.com/office/infopath/2007/PartnerControls"/>
    <ds:schemaRef ds:uri="f7a4b22d-5f13-4c3b-ad46-fa03a0535d1d"/>
    <ds:schemaRef ds:uri="e089fcb5-de9e-443c-b8e1-71a8cef0785c"/>
  </ds:schemaRefs>
</ds:datastoreItem>
</file>

<file path=customXml/itemProps2.xml><?xml version="1.0" encoding="utf-8"?>
<ds:datastoreItem xmlns:ds="http://schemas.openxmlformats.org/officeDocument/2006/customXml" ds:itemID="{DEF78C2A-FC9C-4D07-A247-E2059DB9E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80B11C-2FDF-4559-913C-CACCEAB19C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763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Integral</vt:lpstr>
      <vt:lpstr>Topic 1.3 – Introduction to Bonding</vt:lpstr>
      <vt:lpstr>Vocab List</vt:lpstr>
      <vt:lpstr>Learning Goal</vt:lpstr>
      <vt:lpstr>Types of bonds</vt:lpstr>
      <vt:lpstr>Remember…</vt:lpstr>
      <vt:lpstr>Naming conventions – ionic compounds</vt:lpstr>
      <vt:lpstr>Example – name </vt:lpstr>
      <vt:lpstr>Your turn</vt:lpstr>
      <vt:lpstr>Why do bonds form?</vt:lpstr>
      <vt:lpstr>Working out ionic charges</vt:lpstr>
      <vt:lpstr>Working out ionic charges</vt:lpstr>
      <vt:lpstr>Polyatomic ions – memorise </vt:lpstr>
      <vt:lpstr>Transition metals…</vt:lpstr>
      <vt:lpstr>Transition metals – iron </vt:lpstr>
      <vt:lpstr>Ionic formulae</vt:lpstr>
      <vt:lpstr>Example – Hydrogen sulfide</vt:lpstr>
      <vt:lpstr>Example – Magnesium oxide</vt:lpstr>
      <vt:lpstr>Example – sodium carbonate</vt:lpstr>
      <vt:lpstr>Example – Magnesium Hydroxide</vt:lpstr>
      <vt:lpstr>Check your understanding</vt:lpstr>
      <vt:lpstr>Check your understanding</vt:lpstr>
      <vt:lpstr>Check your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1.3 – Introduction to Bonding</dc:title>
  <dc:creator>SHEPHERD, Cara (cjmck3)</dc:creator>
  <cp:lastModifiedBy>SHEPHERD, Cara (cjmck3)</cp:lastModifiedBy>
  <cp:revision>69</cp:revision>
  <dcterms:created xsi:type="dcterms:W3CDTF">2024-02-16T00:16:32Z</dcterms:created>
  <dcterms:modified xsi:type="dcterms:W3CDTF">2025-05-20T00:01:53Z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</Properties>
</file>