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1" r:id="rId9"/>
    <p:sldId id="263" r:id="rId10"/>
    <p:sldId id="275" r:id="rId11"/>
    <p:sldId id="274" r:id="rId12"/>
    <p:sldId id="264" r:id="rId13"/>
    <p:sldId id="265" r:id="rId14"/>
    <p:sldId id="27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2AB78-4A6D-3F24-438C-74C9041BCAE5}" v="66" dt="2025-06-06T00:28:22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A56843A4-198B-40A0-8984-2C516FA03FD8}"/>
    <pc:docChg chg="custSel modSld">
      <pc:chgData name="SHEPHERD, Cara (cjmck3)" userId="c1c3412e-71b4-4f4c-bffd-8e4b35a11f1a" providerId="ADAL" clId="{A56843A4-198B-40A0-8984-2C516FA03FD8}" dt="2025-06-05T22:34:40.248" v="5" actId="20577"/>
      <pc:docMkLst>
        <pc:docMk/>
      </pc:docMkLst>
      <pc:sldChg chg="delSp modSp mod">
        <pc:chgData name="SHEPHERD, Cara (cjmck3)" userId="c1c3412e-71b4-4f4c-bffd-8e4b35a11f1a" providerId="ADAL" clId="{A56843A4-198B-40A0-8984-2C516FA03FD8}" dt="2025-06-05T22:34:05.159" v="3" actId="478"/>
        <pc:sldMkLst>
          <pc:docMk/>
          <pc:sldMk cId="4182943175" sldId="258"/>
        </pc:sldMkLst>
        <pc:spChg chg="mod">
          <ac:chgData name="SHEPHERD, Cara (cjmck3)" userId="c1c3412e-71b4-4f4c-bffd-8e4b35a11f1a" providerId="ADAL" clId="{A56843A4-198B-40A0-8984-2C516FA03FD8}" dt="2025-06-05T22:34:03.399" v="1" actId="1076"/>
          <ac:spMkLst>
            <pc:docMk/>
            <pc:sldMk cId="4182943175" sldId="258"/>
            <ac:spMk id="10242" creationId="{00000000-0000-0000-0000-000000000000}"/>
          </ac:spMkLst>
        </pc:spChg>
        <pc:picChg chg="del">
          <ac:chgData name="SHEPHERD, Cara (cjmck3)" userId="c1c3412e-71b4-4f4c-bffd-8e4b35a11f1a" providerId="ADAL" clId="{A56843A4-198B-40A0-8984-2C516FA03FD8}" dt="2025-06-05T22:34:05.159" v="3" actId="478"/>
          <ac:picMkLst>
            <pc:docMk/>
            <pc:sldMk cId="4182943175" sldId="258"/>
            <ac:picMk id="2" creationId="{4436A0B7-28C9-E94E-7AC7-DA8FB1739B86}"/>
          </ac:picMkLst>
        </pc:picChg>
        <pc:picChg chg="del">
          <ac:chgData name="SHEPHERD, Cara (cjmck3)" userId="c1c3412e-71b4-4f4c-bffd-8e4b35a11f1a" providerId="ADAL" clId="{A56843A4-198B-40A0-8984-2C516FA03FD8}" dt="2025-06-05T22:34:04.607" v="2" actId="478"/>
          <ac:picMkLst>
            <pc:docMk/>
            <pc:sldMk cId="4182943175" sldId="258"/>
            <ac:picMk id="6" creationId="{FA5B8352-E34B-2E70-0D79-8B465CC4468C}"/>
          </ac:picMkLst>
        </pc:picChg>
      </pc:sldChg>
      <pc:sldChg chg="modSp mod">
        <pc:chgData name="SHEPHERD, Cara (cjmck3)" userId="c1c3412e-71b4-4f4c-bffd-8e4b35a11f1a" providerId="ADAL" clId="{A56843A4-198B-40A0-8984-2C516FA03FD8}" dt="2025-06-05T22:34:40.248" v="5" actId="20577"/>
        <pc:sldMkLst>
          <pc:docMk/>
          <pc:sldMk cId="707840862" sldId="261"/>
        </pc:sldMkLst>
        <pc:spChg chg="mod">
          <ac:chgData name="SHEPHERD, Cara (cjmck3)" userId="c1c3412e-71b4-4f4c-bffd-8e4b35a11f1a" providerId="ADAL" clId="{A56843A4-198B-40A0-8984-2C516FA03FD8}" dt="2025-06-05T22:34:40.248" v="5" actId="20577"/>
          <ac:spMkLst>
            <pc:docMk/>
            <pc:sldMk cId="707840862" sldId="261"/>
            <ac:spMk id="3" creationId="{1DBC956C-A843-E9F0-37F3-3434F4AE8371}"/>
          </ac:spMkLst>
        </pc:spChg>
      </pc:sldChg>
    </pc:docChg>
  </pc:docChgLst>
  <pc:docChgLst>
    <pc:chgData name="PRICHARD, Conan (cxpri11)" userId="S::cxpri11@eq.edu.au::716813fe-72e0-42c3-b8af-f482817b8975" providerId="AD" clId="Web-{4251528C-3FF1-9055-5810-7DB90FFC0702}"/>
    <pc:docChg chg="modSld">
      <pc:chgData name="PRICHARD, Conan (cxpri11)" userId="S::cxpri11@eq.edu.au::716813fe-72e0-42c3-b8af-f482817b8975" providerId="AD" clId="Web-{4251528C-3FF1-9055-5810-7DB90FFC0702}" dt="2022-06-12T02:38:10.057" v="23" actId="20577"/>
      <pc:docMkLst>
        <pc:docMk/>
      </pc:docMkLst>
      <pc:sldChg chg="modSp">
        <pc:chgData name="PRICHARD, Conan (cxpri11)" userId="S::cxpri11@eq.edu.au::716813fe-72e0-42c3-b8af-f482817b8975" providerId="AD" clId="Web-{4251528C-3FF1-9055-5810-7DB90FFC0702}" dt="2022-06-12T02:38:10.057" v="23" actId="20577"/>
        <pc:sldMkLst>
          <pc:docMk/>
          <pc:sldMk cId="320133360" sldId="260"/>
        </pc:sldMkLst>
        <pc:spChg chg="mod">
          <ac:chgData name="PRICHARD, Conan (cxpri11)" userId="S::cxpri11@eq.edu.au::716813fe-72e0-42c3-b8af-f482817b8975" providerId="AD" clId="Web-{4251528C-3FF1-9055-5810-7DB90FFC0702}" dt="2022-06-12T02:38:10.057" v="23" actId="20577"/>
          <ac:spMkLst>
            <pc:docMk/>
            <pc:sldMk cId="320133360" sldId="260"/>
            <ac:spMk id="3" creationId="{00000000-0000-0000-0000-000000000000}"/>
          </ac:spMkLst>
        </pc:spChg>
      </pc:sldChg>
    </pc:docChg>
  </pc:docChgLst>
  <pc:docChgLst>
    <pc:chgData name="SHEPHERD, Cara (cjmck3)" userId="c1c3412e-71b4-4f4c-bffd-8e4b35a11f1a" providerId="ADAL" clId="{0D5076AB-2D8C-4FEC-933E-A85666CC737E}"/>
    <pc:docChg chg="custSel modSld">
      <pc:chgData name="SHEPHERD, Cara (cjmck3)" userId="c1c3412e-71b4-4f4c-bffd-8e4b35a11f1a" providerId="ADAL" clId="{0D5076AB-2D8C-4FEC-933E-A85666CC737E}" dt="2024-05-19T00:56:58.418" v="136" actId="478"/>
      <pc:docMkLst>
        <pc:docMk/>
      </pc:docMkLst>
      <pc:sldChg chg="modSp mod">
        <pc:chgData name="SHEPHERD, Cara (cjmck3)" userId="c1c3412e-71b4-4f4c-bffd-8e4b35a11f1a" providerId="ADAL" clId="{0D5076AB-2D8C-4FEC-933E-A85666CC737E}" dt="2024-05-19T00:56:05.767" v="4" actId="20577"/>
        <pc:sldMkLst>
          <pc:docMk/>
          <pc:sldMk cId="320133360" sldId="260"/>
        </pc:sldMkLst>
        <pc:spChg chg="mod">
          <ac:chgData name="SHEPHERD, Cara (cjmck3)" userId="c1c3412e-71b4-4f4c-bffd-8e4b35a11f1a" providerId="ADAL" clId="{0D5076AB-2D8C-4FEC-933E-A85666CC737E}" dt="2024-05-19T00:56:05.767" v="4" actId="20577"/>
          <ac:spMkLst>
            <pc:docMk/>
            <pc:sldMk cId="320133360" sldId="260"/>
            <ac:spMk id="2" creationId="{00000000-0000-0000-0000-000000000000}"/>
          </ac:spMkLst>
        </pc:spChg>
      </pc:sldChg>
      <pc:sldChg chg="delSp mod">
        <pc:chgData name="SHEPHERD, Cara (cjmck3)" userId="c1c3412e-71b4-4f4c-bffd-8e4b35a11f1a" providerId="ADAL" clId="{0D5076AB-2D8C-4FEC-933E-A85666CC737E}" dt="2024-05-19T00:56:58.418" v="136" actId="478"/>
        <pc:sldMkLst>
          <pc:docMk/>
          <pc:sldMk cId="643660515" sldId="271"/>
        </pc:sldMkLst>
        <pc:picChg chg="del">
          <ac:chgData name="SHEPHERD, Cara (cjmck3)" userId="c1c3412e-71b4-4f4c-bffd-8e4b35a11f1a" providerId="ADAL" clId="{0D5076AB-2D8C-4FEC-933E-A85666CC737E}" dt="2024-05-19T00:56:58.418" v="136" actId="478"/>
          <ac:picMkLst>
            <pc:docMk/>
            <pc:sldMk cId="643660515" sldId="271"/>
            <ac:picMk id="5" creationId="{200A61AE-D46D-C906-40EB-078D92B7664D}"/>
          </ac:picMkLst>
        </pc:picChg>
      </pc:sldChg>
      <pc:sldChg chg="modSp mod">
        <pc:chgData name="SHEPHERD, Cara (cjmck3)" userId="c1c3412e-71b4-4f4c-bffd-8e4b35a11f1a" providerId="ADAL" clId="{0D5076AB-2D8C-4FEC-933E-A85666CC737E}" dt="2024-05-19T00:56:45.031" v="135" actId="20577"/>
        <pc:sldMkLst>
          <pc:docMk/>
          <pc:sldMk cId="2901149927" sldId="274"/>
        </pc:sldMkLst>
        <pc:spChg chg="mod">
          <ac:chgData name="SHEPHERD, Cara (cjmck3)" userId="c1c3412e-71b4-4f4c-bffd-8e4b35a11f1a" providerId="ADAL" clId="{0D5076AB-2D8C-4FEC-933E-A85666CC737E}" dt="2024-05-19T00:56:45.031" v="135" actId="20577"/>
          <ac:spMkLst>
            <pc:docMk/>
            <pc:sldMk cId="2901149927" sldId="274"/>
            <ac:spMk id="3" creationId="{D90EE03B-006B-DD68-A933-7377B15C9E82}"/>
          </ac:spMkLst>
        </pc:spChg>
      </pc:sldChg>
    </pc:docChg>
  </pc:docChgLst>
  <pc:docChgLst>
    <pc:chgData name="PRICHARD, Conan (cxpri11)" userId="S::cxpri11@eq.edu.au::716813fe-72e0-42c3-b8af-f482817b8975" providerId="AD" clId="Web-{D24D56BF-9ECB-E0C5-3BC6-958F6D1C35E1}"/>
    <pc:docChg chg="modSld">
      <pc:chgData name="PRICHARD, Conan (cxpri11)" userId="S::cxpri11@eq.edu.au::716813fe-72e0-42c3-b8af-f482817b8975" providerId="AD" clId="Web-{D24D56BF-9ECB-E0C5-3BC6-958F6D1C35E1}" dt="2022-06-13T21:32:30.133" v="163" actId="20577"/>
      <pc:docMkLst>
        <pc:docMk/>
      </pc:docMkLst>
      <pc:sldChg chg="modSp">
        <pc:chgData name="PRICHARD, Conan (cxpri11)" userId="S::cxpri11@eq.edu.au::716813fe-72e0-42c3-b8af-f482817b8975" providerId="AD" clId="Web-{D24D56BF-9ECB-E0C5-3BC6-958F6D1C35E1}" dt="2022-06-13T21:30:45.880" v="42" actId="20577"/>
        <pc:sldMkLst>
          <pc:docMk/>
          <pc:sldMk cId="3089015361" sldId="264"/>
        </pc:sldMkLst>
        <pc:spChg chg="mod">
          <ac:chgData name="PRICHARD, Conan (cxpri11)" userId="S::cxpri11@eq.edu.au::716813fe-72e0-42c3-b8af-f482817b8975" providerId="AD" clId="Web-{D24D56BF-9ECB-E0C5-3BC6-958F6D1C35E1}" dt="2022-06-13T21:30:45.880" v="42" actId="20577"/>
          <ac:spMkLst>
            <pc:docMk/>
            <pc:sldMk cId="3089015361" sldId="264"/>
            <ac:spMk id="8" creationId="{71F2B281-D2BA-BC18-AF2C-742D5046C466}"/>
          </ac:spMkLst>
        </pc:spChg>
        <pc:grpChg chg="mod">
          <ac:chgData name="PRICHARD, Conan (cxpri11)" userId="S::cxpri11@eq.edu.au::716813fe-72e0-42c3-b8af-f482817b8975" providerId="AD" clId="Web-{D24D56BF-9ECB-E0C5-3BC6-958F6D1C35E1}" dt="2022-06-13T21:30:12.020" v="7" actId="1076"/>
          <ac:grpSpMkLst>
            <pc:docMk/>
            <pc:sldMk cId="3089015361" sldId="264"/>
            <ac:grpSpMk id="10" creationId="{D7AC005F-B5CB-5BA1-BAA8-D75866B60A76}"/>
          </ac:grpSpMkLst>
        </pc:grpChg>
      </pc:sldChg>
      <pc:sldChg chg="modSp">
        <pc:chgData name="PRICHARD, Conan (cxpri11)" userId="S::cxpri11@eq.edu.au::716813fe-72e0-42c3-b8af-f482817b8975" providerId="AD" clId="Web-{D24D56BF-9ECB-E0C5-3BC6-958F6D1C35E1}" dt="2022-06-13T21:31:24.615" v="92" actId="20577"/>
        <pc:sldMkLst>
          <pc:docMk/>
          <pc:sldMk cId="2146080311" sldId="265"/>
        </pc:sldMkLst>
        <pc:spChg chg="mod">
          <ac:chgData name="PRICHARD, Conan (cxpri11)" userId="S::cxpri11@eq.edu.au::716813fe-72e0-42c3-b8af-f482817b8975" providerId="AD" clId="Web-{D24D56BF-9ECB-E0C5-3BC6-958F6D1C35E1}" dt="2022-06-13T21:31:24.615" v="92" actId="20577"/>
          <ac:spMkLst>
            <pc:docMk/>
            <pc:sldMk cId="2146080311" sldId="265"/>
            <ac:spMk id="5" creationId="{00000000-0000-0000-0000-000000000000}"/>
          </ac:spMkLst>
        </pc:spChg>
      </pc:sldChg>
      <pc:sldChg chg="addSp delSp modSp">
        <pc:chgData name="PRICHARD, Conan (cxpri11)" userId="S::cxpri11@eq.edu.au::716813fe-72e0-42c3-b8af-f482817b8975" providerId="AD" clId="Web-{D24D56BF-9ECB-E0C5-3BC6-958F6D1C35E1}" dt="2022-06-13T21:30:04.051" v="6" actId="1076"/>
        <pc:sldMkLst>
          <pc:docMk/>
          <pc:sldMk cId="2901149927" sldId="274"/>
        </pc:sldMkLst>
        <pc:picChg chg="add mod">
          <ac:chgData name="PRICHARD, Conan (cxpri11)" userId="S::cxpri11@eq.edu.au::716813fe-72e0-42c3-b8af-f482817b8975" providerId="AD" clId="Web-{D24D56BF-9ECB-E0C5-3BC6-958F6D1C35E1}" dt="2022-06-13T21:29:13.987" v="2" actId="1076"/>
          <ac:picMkLst>
            <pc:docMk/>
            <pc:sldMk cId="2901149927" sldId="274"/>
            <ac:picMk id="4" creationId="{F79ECAE3-A7ED-FB4F-DAA2-8EF1A6BB53FA}"/>
          </ac:picMkLst>
        </pc:picChg>
        <pc:picChg chg="del">
          <ac:chgData name="PRICHARD, Conan (cxpri11)" userId="S::cxpri11@eq.edu.au::716813fe-72e0-42c3-b8af-f482817b8975" providerId="AD" clId="Web-{D24D56BF-9ECB-E0C5-3BC6-958F6D1C35E1}" dt="2022-06-13T21:29:56.457" v="3"/>
          <ac:picMkLst>
            <pc:docMk/>
            <pc:sldMk cId="2901149927" sldId="274"/>
            <ac:picMk id="5" creationId="{97C9A50A-DA2A-0418-BEED-67A9EFBF9C19}"/>
          </ac:picMkLst>
        </pc:picChg>
        <pc:picChg chg="del">
          <ac:chgData name="PRICHARD, Conan (cxpri11)" userId="S::cxpri11@eq.edu.au::716813fe-72e0-42c3-b8af-f482817b8975" providerId="AD" clId="Web-{D24D56BF-9ECB-E0C5-3BC6-958F6D1C35E1}" dt="2022-06-13T21:29:08.955" v="0"/>
          <ac:picMkLst>
            <pc:docMk/>
            <pc:sldMk cId="2901149927" sldId="274"/>
            <ac:picMk id="6" creationId="{D1CC175A-B19F-0F18-A014-CAA5F092E316}"/>
          </ac:picMkLst>
        </pc:picChg>
        <pc:picChg chg="add mod">
          <ac:chgData name="PRICHARD, Conan (cxpri11)" userId="S::cxpri11@eq.edu.au::716813fe-72e0-42c3-b8af-f482817b8975" providerId="AD" clId="Web-{D24D56BF-9ECB-E0C5-3BC6-958F6D1C35E1}" dt="2022-06-13T21:30:04.051" v="6" actId="1076"/>
          <ac:picMkLst>
            <pc:docMk/>
            <pc:sldMk cId="2901149927" sldId="274"/>
            <ac:picMk id="7" creationId="{BF565859-3528-2EDA-5C4D-53CC85F807C0}"/>
          </ac:picMkLst>
        </pc:picChg>
      </pc:sldChg>
      <pc:sldChg chg="modSp">
        <pc:chgData name="PRICHARD, Conan (cxpri11)" userId="S::cxpri11@eq.edu.au::716813fe-72e0-42c3-b8af-f482817b8975" providerId="AD" clId="Web-{D24D56BF-9ECB-E0C5-3BC6-958F6D1C35E1}" dt="2022-06-13T21:32:30.133" v="163" actId="20577"/>
        <pc:sldMkLst>
          <pc:docMk/>
          <pc:sldMk cId="2866696950" sldId="276"/>
        </pc:sldMkLst>
        <pc:spChg chg="mod">
          <ac:chgData name="PRICHARD, Conan (cxpri11)" userId="S::cxpri11@eq.edu.au::716813fe-72e0-42c3-b8af-f482817b8975" providerId="AD" clId="Web-{D24D56BF-9ECB-E0C5-3BC6-958F6D1C35E1}" dt="2022-06-13T21:32:30.133" v="163" actId="20577"/>
          <ac:spMkLst>
            <pc:docMk/>
            <pc:sldMk cId="2866696950" sldId="276"/>
            <ac:spMk id="3" creationId="{35ADA8DE-CB3A-BE55-5DA5-9CCC6E989CFB}"/>
          </ac:spMkLst>
        </pc:spChg>
      </pc:sldChg>
    </pc:docChg>
  </pc:docChgLst>
  <pc:docChgLst>
    <pc:chgData name="TOMES, Eden (etome3)" userId="S::etome3@eq.edu.au::797a4461-a235-42c5-aa94-920663d44d5c" providerId="AD" clId="Web-{75E2AB78-4A6D-3F24-438C-74C9041BCAE5}"/>
    <pc:docChg chg="modSld">
      <pc:chgData name="TOMES, Eden (etome3)" userId="S::etome3@eq.edu.au::797a4461-a235-42c5-aa94-920663d44d5c" providerId="AD" clId="Web-{75E2AB78-4A6D-3F24-438C-74C9041BCAE5}" dt="2025-06-06T00:26:57.825" v="64" actId="20577"/>
      <pc:docMkLst>
        <pc:docMk/>
      </pc:docMkLst>
      <pc:sldChg chg="modSp">
        <pc:chgData name="TOMES, Eden (etome3)" userId="S::etome3@eq.edu.au::797a4461-a235-42c5-aa94-920663d44d5c" providerId="AD" clId="Web-{75E2AB78-4A6D-3F24-438C-74C9041BCAE5}" dt="2025-06-06T00:26:57.825" v="64" actId="20577"/>
        <pc:sldMkLst>
          <pc:docMk/>
          <pc:sldMk cId="1222086185" sldId="275"/>
        </pc:sldMkLst>
        <pc:spChg chg="mod">
          <ac:chgData name="TOMES, Eden (etome3)" userId="S::etome3@eq.edu.au::797a4461-a235-42c5-aa94-920663d44d5c" providerId="AD" clId="Web-{75E2AB78-4A6D-3F24-438C-74C9041BCAE5}" dt="2025-06-06T00:26:57.825" v="64" actId="20577"/>
          <ac:spMkLst>
            <pc:docMk/>
            <pc:sldMk cId="1222086185" sldId="275"/>
            <ac:spMk id="3" creationId="{506205D5-0975-A6FD-DE0E-0E804C1607C8}"/>
          </ac:spMkLst>
        </pc:spChg>
      </pc:sldChg>
    </pc:docChg>
  </pc:docChgLst>
  <pc:docChgLst>
    <pc:chgData name="PRICHARD, Conan (cxpri11)" userId="S::cxpri11@eq.edu.au::716813fe-72e0-42c3-b8af-f482817b8975" providerId="AD" clId="Web-{F2761E85-0AD3-D6C6-CD07-77F79011A4DD}"/>
    <pc:docChg chg="addSld delSld modSld">
      <pc:chgData name="PRICHARD, Conan (cxpri11)" userId="S::cxpri11@eq.edu.au::716813fe-72e0-42c3-b8af-f482817b8975" providerId="AD" clId="Web-{F2761E85-0AD3-D6C6-CD07-77F79011A4DD}" dt="2022-06-13T21:44:12.863" v="163"/>
      <pc:docMkLst>
        <pc:docMk/>
      </pc:docMkLst>
      <pc:sldChg chg="addSp modSp mod setBg addAnim setClrOvrMap">
        <pc:chgData name="PRICHARD, Conan (cxpri11)" userId="S::cxpri11@eq.edu.au::716813fe-72e0-42c3-b8af-f482817b8975" providerId="AD" clId="Web-{F2761E85-0AD3-D6C6-CD07-77F79011A4DD}" dt="2022-06-13T21:36:51.197" v="17"/>
        <pc:sldMkLst>
          <pc:docMk/>
          <pc:sldMk cId="695406301" sldId="257"/>
        </pc:sldMkLst>
        <pc:spChg chg="mod">
          <ac:chgData name="PRICHARD, Conan (cxpri11)" userId="S::cxpri11@eq.edu.au::716813fe-72e0-42c3-b8af-f482817b8975" providerId="AD" clId="Web-{F2761E85-0AD3-D6C6-CD07-77F79011A4DD}" dt="2022-06-13T21:36:51.197" v="16"/>
          <ac:spMkLst>
            <pc:docMk/>
            <pc:sldMk cId="695406301" sldId="257"/>
            <ac:spMk id="2" creationId="{00000000-0000-0000-0000-000000000000}"/>
          </ac:spMkLst>
        </pc:spChg>
        <pc:spChg chg="mod">
          <ac:chgData name="PRICHARD, Conan (cxpri11)" userId="S::cxpri11@eq.edu.au::716813fe-72e0-42c3-b8af-f482817b8975" providerId="AD" clId="Web-{F2761E85-0AD3-D6C6-CD07-77F79011A4DD}" dt="2022-06-13T21:36:51.197" v="16"/>
          <ac:spMkLst>
            <pc:docMk/>
            <pc:sldMk cId="695406301" sldId="257"/>
            <ac:spMk id="3" creationId="{00000000-0000-0000-0000-000000000000}"/>
          </ac:spMkLst>
        </pc:spChg>
        <pc:spChg chg="add">
          <ac:chgData name="PRICHARD, Conan (cxpri11)" userId="S::cxpri11@eq.edu.au::716813fe-72e0-42c3-b8af-f482817b8975" providerId="AD" clId="Web-{F2761E85-0AD3-D6C6-CD07-77F79011A4DD}" dt="2022-06-13T21:36:51.197" v="16"/>
          <ac:spMkLst>
            <pc:docMk/>
            <pc:sldMk cId="695406301" sldId="257"/>
            <ac:spMk id="10" creationId="{B8D726A5-7900-41B4-8D49-49B4A2010E7C}"/>
          </ac:spMkLst>
        </pc:spChg>
        <pc:picChg chg="add mod ord">
          <ac:chgData name="PRICHARD, Conan (cxpri11)" userId="S::cxpri11@eq.edu.au::716813fe-72e0-42c3-b8af-f482817b8975" providerId="AD" clId="Web-{F2761E85-0AD3-D6C6-CD07-77F79011A4DD}" dt="2022-06-13T21:36:51.197" v="16"/>
          <ac:picMkLst>
            <pc:docMk/>
            <pc:sldMk cId="695406301" sldId="257"/>
            <ac:picMk id="5" creationId="{96064A97-427E-1E01-291B-329383C053F9}"/>
          </ac:picMkLst>
        </pc:picChg>
        <pc:cxnChg chg="add">
          <ac:chgData name="PRICHARD, Conan (cxpri11)" userId="S::cxpri11@eq.edu.au::716813fe-72e0-42c3-b8af-f482817b8975" providerId="AD" clId="Web-{F2761E85-0AD3-D6C6-CD07-77F79011A4DD}" dt="2022-06-13T21:36:51.197" v="16"/>
          <ac:cxnSpMkLst>
            <pc:docMk/>
            <pc:sldMk cId="695406301" sldId="257"/>
            <ac:cxnSpMk id="12" creationId="{46E49661-E258-450C-8150-A91A6B30D1CD}"/>
          </ac:cxnSpMkLst>
        </pc:cxnChg>
      </pc:sldChg>
      <pc:sldChg chg="addSp modSp">
        <pc:chgData name="PRICHARD, Conan (cxpri11)" userId="S::cxpri11@eq.edu.au::716813fe-72e0-42c3-b8af-f482817b8975" providerId="AD" clId="Web-{F2761E85-0AD3-D6C6-CD07-77F79011A4DD}" dt="2022-06-13T21:36:35.525" v="11" actId="1076"/>
        <pc:sldMkLst>
          <pc:docMk/>
          <pc:sldMk cId="4182943175" sldId="258"/>
        </pc:sldMkLst>
        <pc:picChg chg="add mod">
          <ac:chgData name="PRICHARD, Conan (cxpri11)" userId="S::cxpri11@eq.edu.au::716813fe-72e0-42c3-b8af-f482817b8975" providerId="AD" clId="Web-{F2761E85-0AD3-D6C6-CD07-77F79011A4DD}" dt="2022-06-13T21:36:31.759" v="9" actId="14100"/>
          <ac:picMkLst>
            <pc:docMk/>
            <pc:sldMk cId="4182943175" sldId="258"/>
            <ac:picMk id="2" creationId="{4436A0B7-28C9-E94E-7AC7-DA8FB1739B86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6:35.525" v="11" actId="1076"/>
          <ac:picMkLst>
            <pc:docMk/>
            <pc:sldMk cId="4182943175" sldId="258"/>
            <ac:picMk id="6" creationId="{FA5B8352-E34B-2E70-0D79-8B465CC4468C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36:21.369" v="5" actId="1076"/>
        <pc:sldMkLst>
          <pc:docMk/>
          <pc:sldMk cId="3414167315" sldId="259"/>
        </pc:sldMkLst>
        <pc:picChg chg="add mod">
          <ac:chgData name="PRICHARD, Conan (cxpri11)" userId="S::cxpri11@eq.edu.au::716813fe-72e0-42c3-b8af-f482817b8975" providerId="AD" clId="Web-{F2761E85-0AD3-D6C6-CD07-77F79011A4DD}" dt="2022-06-13T21:36:21.369" v="5" actId="1076"/>
          <ac:picMkLst>
            <pc:docMk/>
            <pc:sldMk cId="3414167315" sldId="259"/>
            <ac:picMk id="3" creationId="{BD39B80D-1050-21E1-23AA-02A93E8F22F3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36:14.728" v="2" actId="14100"/>
        <pc:sldMkLst>
          <pc:docMk/>
          <pc:sldMk cId="320133360" sldId="260"/>
        </pc:sldMkLst>
        <pc:picChg chg="add mod">
          <ac:chgData name="PRICHARD, Conan (cxpri11)" userId="S::cxpri11@eq.edu.au::716813fe-72e0-42c3-b8af-f482817b8975" providerId="AD" clId="Web-{F2761E85-0AD3-D6C6-CD07-77F79011A4DD}" dt="2022-06-13T21:36:14.728" v="2" actId="14100"/>
          <ac:picMkLst>
            <pc:docMk/>
            <pc:sldMk cId="320133360" sldId="260"/>
            <ac:picMk id="4" creationId="{511EFC43-B133-3DA3-E8B1-6D49AA1E8280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41:58.392" v="115"/>
        <pc:sldMkLst>
          <pc:docMk/>
          <pc:sldMk cId="707840862" sldId="261"/>
        </pc:sldMkLst>
        <pc:spChg chg="add mod">
          <ac:chgData name="PRICHARD, Conan (cxpri11)" userId="S::cxpri11@eq.edu.au::716813fe-72e0-42c3-b8af-f482817b8975" providerId="AD" clId="Web-{F2761E85-0AD3-D6C6-CD07-77F79011A4DD}" dt="2022-06-13T21:41:58.392" v="115"/>
          <ac:spMkLst>
            <pc:docMk/>
            <pc:sldMk cId="707840862" sldId="261"/>
            <ac:spMk id="3" creationId="{1DBC956C-A843-E9F0-37F3-3434F4AE8371}"/>
          </ac:spMkLst>
        </pc:spChg>
        <pc:picChg chg="add mod">
          <ac:chgData name="PRICHARD, Conan (cxpri11)" userId="S::cxpri11@eq.edu.au::716813fe-72e0-42c3-b8af-f482817b8975" providerId="AD" clId="Web-{F2761E85-0AD3-D6C6-CD07-77F79011A4DD}" dt="2022-06-13T21:37:07.026" v="20" actId="1076"/>
          <ac:picMkLst>
            <pc:docMk/>
            <pc:sldMk cId="707840862" sldId="261"/>
            <ac:picMk id="2" creationId="{0A71EC97-AA60-E657-5D88-630CC6FB7785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10.932" v="22" actId="1076"/>
          <ac:picMkLst>
            <pc:docMk/>
            <pc:sldMk cId="707840862" sldId="261"/>
            <ac:picMk id="6" creationId="{AA1E9AC2-1127-2074-BF6C-1FFC48936809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14.948" v="24" actId="1076"/>
          <ac:picMkLst>
            <pc:docMk/>
            <pc:sldMk cId="707840862" sldId="261"/>
            <ac:picMk id="7" creationId="{07CA97C9-4ACC-C7C2-E055-E067A548DB42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18.088" v="26" actId="1076"/>
          <ac:picMkLst>
            <pc:docMk/>
            <pc:sldMk cId="707840862" sldId="261"/>
            <ac:picMk id="9" creationId="{57A24F6A-EFB1-52F6-B296-EFC0FD83799B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21.557" v="28" actId="1076"/>
          <ac:picMkLst>
            <pc:docMk/>
            <pc:sldMk cId="707840862" sldId="261"/>
            <ac:picMk id="10" creationId="{353B38D8-1325-D2FC-D330-471AAFF9C3EC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24.401" v="30" actId="1076"/>
          <ac:picMkLst>
            <pc:docMk/>
            <pc:sldMk cId="707840862" sldId="261"/>
            <ac:picMk id="11" creationId="{C46C4AD5-574A-807F-D802-E7B43B627EB9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27.042" v="32" actId="1076"/>
          <ac:picMkLst>
            <pc:docMk/>
            <pc:sldMk cId="707840862" sldId="261"/>
            <ac:picMk id="12" creationId="{EC539909-7AE2-5DB5-E3B2-CB65D0377303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29.448" v="34" actId="1076"/>
          <ac:picMkLst>
            <pc:docMk/>
            <pc:sldMk cId="707840862" sldId="261"/>
            <ac:picMk id="13" creationId="{D298F3D6-C708-2D89-851D-14959F659CBE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32.995" v="36" actId="1076"/>
          <ac:picMkLst>
            <pc:docMk/>
            <pc:sldMk cId="707840862" sldId="261"/>
            <ac:picMk id="14" creationId="{E383BB5E-26DB-7030-D218-56B5083975E4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7:36.214" v="38" actId="1076"/>
          <ac:picMkLst>
            <pc:docMk/>
            <pc:sldMk cId="707840862" sldId="261"/>
            <ac:picMk id="15" creationId="{6AD68247-D35B-F0D5-24F1-74E1C1571A6A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9:12.372" v="40" actId="1076"/>
          <ac:picMkLst>
            <pc:docMk/>
            <pc:sldMk cId="707840862" sldId="261"/>
            <ac:picMk id="16" creationId="{89632FA3-BBC6-DE8F-907C-FC53D174332E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9:14.982" v="42" actId="1076"/>
          <ac:picMkLst>
            <pc:docMk/>
            <pc:sldMk cId="707840862" sldId="261"/>
            <ac:picMk id="17" creationId="{7A91E9EF-4250-DDA0-027A-51592D161A8C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9:45.139" v="44" actId="1076"/>
          <ac:picMkLst>
            <pc:docMk/>
            <pc:sldMk cId="707840862" sldId="261"/>
            <ac:picMk id="18" creationId="{D7EAB27B-030A-E7DF-5D85-FBD3E74DF4E8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39:49.701" v="46" actId="1076"/>
          <ac:picMkLst>
            <pc:docMk/>
            <pc:sldMk cId="707840862" sldId="261"/>
            <ac:picMk id="19" creationId="{310DB9A5-0E8B-52F4-07F6-AC90D1575CAF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00.701" v="48" actId="1076"/>
          <ac:picMkLst>
            <pc:docMk/>
            <pc:sldMk cId="707840862" sldId="261"/>
            <ac:picMk id="20" creationId="{ED927C78-B212-FCB9-9891-D1886CB9BF88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03.577" v="50" actId="1076"/>
          <ac:picMkLst>
            <pc:docMk/>
            <pc:sldMk cId="707840862" sldId="261"/>
            <ac:picMk id="21" creationId="{1931D2C6-CF05-1530-ACBD-F47F0A9A08AA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06.623" v="52" actId="1076"/>
          <ac:picMkLst>
            <pc:docMk/>
            <pc:sldMk cId="707840862" sldId="261"/>
            <ac:picMk id="22" creationId="{4CF765BD-BB6B-E60B-D88C-24DA97873F64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10.264" v="54" actId="1076"/>
          <ac:picMkLst>
            <pc:docMk/>
            <pc:sldMk cId="707840862" sldId="261"/>
            <ac:picMk id="23" creationId="{358DE4B7-7567-DE35-0C82-C6C41F145231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13.920" v="56" actId="1076"/>
          <ac:picMkLst>
            <pc:docMk/>
            <pc:sldMk cId="707840862" sldId="261"/>
            <ac:picMk id="24" creationId="{457E43BC-4017-533D-4F37-CEBC40D18DB2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16.421" v="58" actId="1076"/>
          <ac:picMkLst>
            <pc:docMk/>
            <pc:sldMk cId="707840862" sldId="261"/>
            <ac:picMk id="25" creationId="{8D62619F-940E-4E2F-74BE-551E587029DB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19.014" v="60" actId="1076"/>
          <ac:picMkLst>
            <pc:docMk/>
            <pc:sldMk cId="707840862" sldId="261"/>
            <ac:picMk id="26" creationId="{65E2C7E8-00F4-94FB-1FB8-B0C1D7D51A0C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21.327" v="62" actId="1076"/>
          <ac:picMkLst>
            <pc:docMk/>
            <pc:sldMk cId="707840862" sldId="261"/>
            <ac:picMk id="27" creationId="{4982E5DC-BADA-E82F-A557-839A0A286594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23.936" v="64" actId="1076"/>
          <ac:picMkLst>
            <pc:docMk/>
            <pc:sldMk cId="707840862" sldId="261"/>
            <ac:picMk id="28" creationId="{C6CFFB5E-D207-FFE7-1D3B-956B63F9AB25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26.264" v="66" actId="1076"/>
          <ac:picMkLst>
            <pc:docMk/>
            <pc:sldMk cId="707840862" sldId="261"/>
            <ac:picMk id="29" creationId="{5F726C85-62A2-C816-935E-B8569F6EFF72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28.796" v="68" actId="1076"/>
          <ac:picMkLst>
            <pc:docMk/>
            <pc:sldMk cId="707840862" sldId="261"/>
            <ac:picMk id="30" creationId="{2AFF103A-5950-3735-7027-F3A57D77449A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31.546" v="70" actId="1076"/>
          <ac:picMkLst>
            <pc:docMk/>
            <pc:sldMk cId="707840862" sldId="261"/>
            <ac:picMk id="31" creationId="{611617DB-A441-F5AA-A465-67A3DE2F046B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34.155" v="72" actId="1076"/>
          <ac:picMkLst>
            <pc:docMk/>
            <pc:sldMk cId="707840862" sldId="261"/>
            <ac:picMk id="32" creationId="{97BAE9B8-5F3A-9373-BFCA-074355E58E89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0:36.843" v="74" actId="1076"/>
          <ac:picMkLst>
            <pc:docMk/>
            <pc:sldMk cId="707840862" sldId="261"/>
            <ac:picMk id="33" creationId="{1BECEAB6-DD44-3BBA-3090-08CBA4D134E9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42:11.814" v="118" actId="14100"/>
        <pc:sldMkLst>
          <pc:docMk/>
          <pc:sldMk cId="1986124529" sldId="263"/>
        </pc:sldMkLst>
        <pc:picChg chg="add mod">
          <ac:chgData name="PRICHARD, Conan (cxpri11)" userId="S::cxpri11@eq.edu.au::716813fe-72e0-42c3-b8af-f482817b8975" providerId="AD" clId="Web-{F2761E85-0AD3-D6C6-CD07-77F79011A4DD}" dt="2022-06-13T21:42:11.814" v="118" actId="14100"/>
          <ac:picMkLst>
            <pc:docMk/>
            <pc:sldMk cId="1986124529" sldId="263"/>
            <ac:picMk id="2" creationId="{C572DC0E-2293-14B5-57D0-8A22FD3170C4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43:01.330" v="134" actId="1076"/>
        <pc:sldMkLst>
          <pc:docMk/>
          <pc:sldMk cId="3089015361" sldId="264"/>
        </pc:sldMkLst>
        <pc:picChg chg="add mod">
          <ac:chgData name="PRICHARD, Conan (cxpri11)" userId="S::cxpri11@eq.edu.au::716813fe-72e0-42c3-b8af-f482817b8975" providerId="AD" clId="Web-{F2761E85-0AD3-D6C6-CD07-77F79011A4DD}" dt="2022-06-13T21:43:01.330" v="134" actId="1076"/>
          <ac:picMkLst>
            <pc:docMk/>
            <pc:sldMk cId="3089015361" sldId="264"/>
            <ac:picMk id="2" creationId="{21B02737-DF99-BC77-A739-4362396F00DC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43:20.018" v="144" actId="1076"/>
        <pc:sldMkLst>
          <pc:docMk/>
          <pc:sldMk cId="2146080311" sldId="265"/>
        </pc:sldMkLst>
        <pc:picChg chg="add mod">
          <ac:chgData name="PRICHARD, Conan (cxpri11)" userId="S::cxpri11@eq.edu.au::716813fe-72e0-42c3-b8af-f482817b8975" providerId="AD" clId="Web-{F2761E85-0AD3-D6C6-CD07-77F79011A4DD}" dt="2022-06-13T21:43:10.987" v="137" actId="1076"/>
          <ac:picMkLst>
            <pc:docMk/>
            <pc:sldMk cId="2146080311" sldId="265"/>
            <ac:picMk id="2" creationId="{7D4E5FCC-1AEE-4B6A-05E5-8ECD402F9549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3:14.862" v="140" actId="688"/>
          <ac:picMkLst>
            <pc:docMk/>
            <pc:sldMk cId="2146080311" sldId="265"/>
            <ac:picMk id="8" creationId="{BEF379C4-BDF1-8256-F610-185E936A83EB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3:20.018" v="144" actId="1076"/>
          <ac:picMkLst>
            <pc:docMk/>
            <pc:sldMk cId="2146080311" sldId="265"/>
            <ac:picMk id="9" creationId="{9F474E44-2C14-6617-3C91-FD226313283F}"/>
          </ac:picMkLst>
        </pc:picChg>
      </pc:sldChg>
      <pc:sldChg chg="addSp modSp mod setBg setClrOvrMap">
        <pc:chgData name="PRICHARD, Conan (cxpri11)" userId="S::cxpri11@eq.edu.au::716813fe-72e0-42c3-b8af-f482817b8975" providerId="AD" clId="Web-{F2761E85-0AD3-D6C6-CD07-77F79011A4DD}" dt="2022-06-13T21:44:12.863" v="163"/>
        <pc:sldMkLst>
          <pc:docMk/>
          <pc:sldMk cId="643660515" sldId="271"/>
        </pc:sldMkLst>
        <pc:spChg chg="mod">
          <ac:chgData name="PRICHARD, Conan (cxpri11)" userId="S::cxpri11@eq.edu.au::716813fe-72e0-42c3-b8af-f482817b8975" providerId="AD" clId="Web-{F2761E85-0AD3-D6C6-CD07-77F79011A4DD}" dt="2022-06-13T21:44:12.863" v="163"/>
          <ac:spMkLst>
            <pc:docMk/>
            <pc:sldMk cId="643660515" sldId="271"/>
            <ac:spMk id="2" creationId="{00000000-0000-0000-0000-000000000000}"/>
          </ac:spMkLst>
        </pc:spChg>
        <pc:spChg chg="mod">
          <ac:chgData name="PRICHARD, Conan (cxpri11)" userId="S::cxpri11@eq.edu.au::716813fe-72e0-42c3-b8af-f482817b8975" providerId="AD" clId="Web-{F2761E85-0AD3-D6C6-CD07-77F79011A4DD}" dt="2022-06-13T21:44:12.863" v="163"/>
          <ac:spMkLst>
            <pc:docMk/>
            <pc:sldMk cId="643660515" sldId="271"/>
            <ac:spMk id="3" creationId="{00000000-0000-0000-0000-000000000000}"/>
          </ac:spMkLst>
        </pc:spChg>
        <pc:picChg chg="add mod ord">
          <ac:chgData name="PRICHARD, Conan (cxpri11)" userId="S::cxpri11@eq.edu.au::716813fe-72e0-42c3-b8af-f482817b8975" providerId="AD" clId="Web-{F2761E85-0AD3-D6C6-CD07-77F79011A4DD}" dt="2022-06-13T21:44:12.863" v="163"/>
          <ac:picMkLst>
            <pc:docMk/>
            <pc:sldMk cId="643660515" sldId="271"/>
            <ac:picMk id="5" creationId="{200A61AE-D46D-C906-40EB-078D92B7664D}"/>
          </ac:picMkLst>
        </pc:picChg>
        <pc:cxnChg chg="add">
          <ac:chgData name="PRICHARD, Conan (cxpri11)" userId="S::cxpri11@eq.edu.au::716813fe-72e0-42c3-b8af-f482817b8975" providerId="AD" clId="Web-{F2761E85-0AD3-D6C6-CD07-77F79011A4DD}" dt="2022-06-13T21:44:12.863" v="163"/>
          <ac:cxnSpMkLst>
            <pc:docMk/>
            <pc:sldMk cId="643660515" sldId="271"/>
            <ac:cxnSpMk id="10" creationId="{FBC3B7EE-8632-4756-A078-1B3B0DF3B53E}"/>
          </ac:cxnSpMkLst>
        </pc:cxnChg>
      </pc:sldChg>
      <pc:sldChg chg="addSp modSp">
        <pc:chgData name="PRICHARD, Conan (cxpri11)" userId="S::cxpri11@eq.edu.au::716813fe-72e0-42c3-b8af-f482817b8975" providerId="AD" clId="Web-{F2761E85-0AD3-D6C6-CD07-77F79011A4DD}" dt="2022-06-13T21:42:40.736" v="128" actId="1076"/>
        <pc:sldMkLst>
          <pc:docMk/>
          <pc:sldMk cId="2901149927" sldId="274"/>
        </pc:sldMkLst>
        <pc:picChg chg="add mod">
          <ac:chgData name="PRICHARD, Conan (cxpri11)" userId="S::cxpri11@eq.edu.au::716813fe-72e0-42c3-b8af-f482817b8975" providerId="AD" clId="Web-{F2761E85-0AD3-D6C6-CD07-77F79011A4DD}" dt="2022-06-13T21:42:40.736" v="128" actId="1076"/>
          <ac:picMkLst>
            <pc:docMk/>
            <pc:sldMk cId="2901149927" sldId="274"/>
            <ac:picMk id="5" creationId="{F3E0126B-2A3B-8F4A-AFF2-0C6BB7758C0A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42:24.345" v="122" actId="1076"/>
        <pc:sldMkLst>
          <pc:docMk/>
          <pc:sldMk cId="1222086185" sldId="275"/>
        </pc:sldMkLst>
        <pc:picChg chg="add mod">
          <ac:chgData name="PRICHARD, Conan (cxpri11)" userId="S::cxpri11@eq.edu.au::716813fe-72e0-42c3-b8af-f482817b8975" providerId="AD" clId="Web-{F2761E85-0AD3-D6C6-CD07-77F79011A4DD}" dt="2022-06-13T21:42:24.345" v="122" actId="1076"/>
          <ac:picMkLst>
            <pc:docMk/>
            <pc:sldMk cId="1222086185" sldId="275"/>
            <ac:picMk id="6" creationId="{A3936120-64C6-D299-4B4F-4B2E6369F414}"/>
          </ac:picMkLst>
        </pc:picChg>
      </pc:sldChg>
      <pc:sldChg chg="addSp modSp">
        <pc:chgData name="PRICHARD, Conan (cxpri11)" userId="S::cxpri11@eq.edu.au::716813fe-72e0-42c3-b8af-f482817b8975" providerId="AD" clId="Web-{F2761E85-0AD3-D6C6-CD07-77F79011A4DD}" dt="2022-06-13T21:44:02.832" v="161" actId="1076"/>
        <pc:sldMkLst>
          <pc:docMk/>
          <pc:sldMk cId="2866696950" sldId="276"/>
        </pc:sldMkLst>
        <pc:picChg chg="add mod">
          <ac:chgData name="PRICHARD, Conan (cxpri11)" userId="S::cxpri11@eq.edu.au::716813fe-72e0-42c3-b8af-f482817b8975" providerId="AD" clId="Web-{F2761E85-0AD3-D6C6-CD07-77F79011A4DD}" dt="2022-06-13T21:43:37.644" v="148" actId="1076"/>
          <ac:picMkLst>
            <pc:docMk/>
            <pc:sldMk cId="2866696950" sldId="276"/>
            <ac:picMk id="5" creationId="{E6E9EE8D-2085-C7CB-0E16-147710162A1E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3:46.441" v="152" actId="1076"/>
          <ac:picMkLst>
            <pc:docMk/>
            <pc:sldMk cId="2866696950" sldId="276"/>
            <ac:picMk id="11" creationId="{A5067A66-EB07-7B36-96F2-F38C69B5F21F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3:53.207" v="156" actId="1076"/>
          <ac:picMkLst>
            <pc:docMk/>
            <pc:sldMk cId="2866696950" sldId="276"/>
            <ac:picMk id="12" creationId="{A43B8731-B911-80BD-1FB7-2C7CA78A9DBF}"/>
          </ac:picMkLst>
        </pc:picChg>
        <pc:picChg chg="add mod">
          <ac:chgData name="PRICHARD, Conan (cxpri11)" userId="S::cxpri11@eq.edu.au::716813fe-72e0-42c3-b8af-f482817b8975" providerId="AD" clId="Web-{F2761E85-0AD3-D6C6-CD07-77F79011A4DD}" dt="2022-06-13T21:44:02.832" v="161" actId="1076"/>
          <ac:picMkLst>
            <pc:docMk/>
            <pc:sldMk cId="2866696950" sldId="276"/>
            <ac:picMk id="13" creationId="{805BC643-1FB1-A8C2-0110-81898F43A551}"/>
          </ac:picMkLst>
        </pc:picChg>
      </pc:sldChg>
      <pc:sldChg chg="add del replId">
        <pc:chgData name="PRICHARD, Conan (cxpri11)" userId="S::cxpri11@eq.edu.au::716813fe-72e0-42c3-b8af-f482817b8975" providerId="AD" clId="Web-{F2761E85-0AD3-D6C6-CD07-77F79011A4DD}" dt="2022-06-13T21:43:28.018" v="146"/>
        <pc:sldMkLst>
          <pc:docMk/>
          <pc:sldMk cId="2354430787" sldId="277"/>
        </pc:sldMkLst>
      </pc:sldChg>
    </pc:docChg>
  </pc:docChgLst>
  <pc:docChgLst>
    <pc:chgData name="Conan PRICHARD" userId="716813fe-72e0-42c3-b8af-f482817b8975" providerId="ADAL" clId="{F8B467E9-01DC-49F6-8D06-F735C716EFD7}"/>
    <pc:docChg chg="undo custSel addSld delSld modSld sldOrd">
      <pc:chgData name="Conan PRICHARD" userId="716813fe-72e0-42c3-b8af-f482817b8975" providerId="ADAL" clId="{F8B467E9-01DC-49F6-8D06-F735C716EFD7}" dt="2022-06-12T03:19:07.734" v="2119" actId="47"/>
      <pc:docMkLst>
        <pc:docMk/>
      </pc:docMkLst>
      <pc:sldChg chg="del">
        <pc:chgData name="Conan PRICHARD" userId="716813fe-72e0-42c3-b8af-f482817b8975" providerId="ADAL" clId="{F8B467E9-01DC-49F6-8D06-F735C716EFD7}" dt="2022-06-12T02:57:23.272" v="1247" actId="47"/>
        <pc:sldMkLst>
          <pc:docMk/>
          <pc:sldMk cId="1635295001" sldId="262"/>
        </pc:sldMkLst>
      </pc:sldChg>
      <pc:sldChg chg="addSp delSp modSp mod modAnim">
        <pc:chgData name="Conan PRICHARD" userId="716813fe-72e0-42c3-b8af-f482817b8975" providerId="ADAL" clId="{F8B467E9-01DC-49F6-8D06-F735C716EFD7}" dt="2022-06-12T02:55:54.922" v="1119" actId="20577"/>
        <pc:sldMkLst>
          <pc:docMk/>
          <pc:sldMk cId="1986124529" sldId="263"/>
        </pc:sldMkLst>
        <pc:spChg chg="mod">
          <ac:chgData name="Conan PRICHARD" userId="716813fe-72e0-42c3-b8af-f482817b8975" providerId="ADAL" clId="{F8B467E9-01DC-49F6-8D06-F735C716EFD7}" dt="2022-06-12T02:39:15.053" v="9" actId="20577"/>
          <ac:spMkLst>
            <pc:docMk/>
            <pc:sldMk cId="1986124529" sldId="263"/>
            <ac:spMk id="3" creationId="{00000000-0000-0000-0000-000000000000}"/>
          </ac:spMkLst>
        </pc:spChg>
        <pc:spChg chg="mod">
          <ac:chgData name="Conan PRICHARD" userId="716813fe-72e0-42c3-b8af-f482817b8975" providerId="ADAL" clId="{F8B467E9-01DC-49F6-8D06-F735C716EFD7}" dt="2022-06-12T02:55:54.922" v="1119" actId="20577"/>
          <ac:spMkLst>
            <pc:docMk/>
            <pc:sldMk cId="1986124529" sldId="263"/>
            <ac:spMk id="5" creationId="{00000000-0000-0000-0000-000000000000}"/>
          </ac:spMkLst>
        </pc:spChg>
        <pc:spChg chg="add del mod">
          <ac:chgData name="Conan PRICHARD" userId="716813fe-72e0-42c3-b8af-f482817b8975" providerId="ADAL" clId="{F8B467E9-01DC-49F6-8D06-F735C716EFD7}" dt="2022-06-12T02:45:38.990" v="597" actId="478"/>
          <ac:spMkLst>
            <pc:docMk/>
            <pc:sldMk cId="1986124529" sldId="263"/>
            <ac:spMk id="9" creationId="{783A115D-0420-76BB-A6F7-E03572698667}"/>
          </ac:spMkLst>
        </pc:spChg>
        <pc:spChg chg="del mod">
          <ac:chgData name="Conan PRICHARD" userId="716813fe-72e0-42c3-b8af-f482817b8975" providerId="ADAL" clId="{F8B467E9-01DC-49F6-8D06-F735C716EFD7}" dt="2022-06-12T02:45:32.672" v="595" actId="478"/>
          <ac:spMkLst>
            <pc:docMk/>
            <pc:sldMk cId="1986124529" sldId="263"/>
            <ac:spMk id="30722" creationId="{00000000-0000-0000-0000-000000000000}"/>
          </ac:spMkLst>
        </pc:spChg>
        <pc:grpChg chg="del mod">
          <ac:chgData name="Conan PRICHARD" userId="716813fe-72e0-42c3-b8af-f482817b8975" providerId="ADAL" clId="{F8B467E9-01DC-49F6-8D06-F735C716EFD7}" dt="2022-06-12T02:46:33.992" v="649" actId="478"/>
          <ac:grpSpMkLst>
            <pc:docMk/>
            <pc:sldMk cId="1986124529" sldId="263"/>
            <ac:grpSpMk id="7" creationId="{00000000-0000-0000-0000-000000000000}"/>
          </ac:grpSpMkLst>
        </pc:grpChg>
        <pc:graphicFrameChg chg="add mod modGraphic">
          <ac:chgData name="Conan PRICHARD" userId="716813fe-72e0-42c3-b8af-f482817b8975" providerId="ADAL" clId="{F8B467E9-01DC-49F6-8D06-F735C716EFD7}" dt="2022-06-12T02:55:27.121" v="1054" actId="1076"/>
          <ac:graphicFrameMkLst>
            <pc:docMk/>
            <pc:sldMk cId="1986124529" sldId="263"/>
            <ac:graphicFrameMk id="14" creationId="{1E66C866-9665-62FA-2088-5E6F606CEA9A}"/>
          </ac:graphicFrameMkLst>
        </pc:graphicFrameChg>
        <pc:picChg chg="del mod">
          <ac:chgData name="Conan PRICHARD" userId="716813fe-72e0-42c3-b8af-f482817b8975" providerId="ADAL" clId="{F8B467E9-01DC-49F6-8D06-F735C716EFD7}" dt="2022-06-12T02:46:35.270" v="650" actId="478"/>
          <ac:picMkLst>
            <pc:docMk/>
            <pc:sldMk cId="1986124529" sldId="263"/>
            <ac:picMk id="2" creationId="{00000000-0000-0000-0000-000000000000}"/>
          </ac:picMkLst>
        </pc:picChg>
        <pc:picChg chg="add del mod">
          <ac:chgData name="Conan PRICHARD" userId="716813fe-72e0-42c3-b8af-f482817b8975" providerId="ADAL" clId="{F8B467E9-01DC-49F6-8D06-F735C716EFD7}" dt="2022-06-12T02:53:29.111" v="968" actId="21"/>
          <ac:picMkLst>
            <pc:docMk/>
            <pc:sldMk cId="1986124529" sldId="263"/>
            <ac:picMk id="11" creationId="{9B6B0AB5-26A1-81D1-EE43-6D8D86041003}"/>
          </ac:picMkLst>
        </pc:picChg>
        <pc:picChg chg="add del mod">
          <ac:chgData name="Conan PRICHARD" userId="716813fe-72e0-42c3-b8af-f482817b8975" providerId="ADAL" clId="{F8B467E9-01DC-49F6-8D06-F735C716EFD7}" dt="2022-06-12T02:53:33.605" v="970" actId="21"/>
          <ac:picMkLst>
            <pc:docMk/>
            <pc:sldMk cId="1986124529" sldId="263"/>
            <ac:picMk id="1026" creationId="{3D94930F-8707-720E-CA47-7DF9DF272CB7}"/>
          </ac:picMkLst>
        </pc:picChg>
      </pc:sldChg>
      <pc:sldChg chg="addSp delSp modSp mod ord">
        <pc:chgData name="Conan PRICHARD" userId="716813fe-72e0-42c3-b8af-f482817b8975" providerId="ADAL" clId="{F8B467E9-01DC-49F6-8D06-F735C716EFD7}" dt="2022-06-12T03:09:30.135" v="1733"/>
        <pc:sldMkLst>
          <pc:docMk/>
          <pc:sldMk cId="3089015361" sldId="264"/>
        </pc:sldMkLst>
        <pc:spChg chg="add del">
          <ac:chgData name="Conan PRICHARD" userId="716813fe-72e0-42c3-b8af-f482817b8975" providerId="ADAL" clId="{F8B467E9-01DC-49F6-8D06-F735C716EFD7}" dt="2022-06-12T03:02:48.941" v="1456" actId="478"/>
          <ac:spMkLst>
            <pc:docMk/>
            <pc:sldMk cId="3089015361" sldId="264"/>
            <ac:spMk id="2" creationId="{00000000-0000-0000-0000-000000000000}"/>
          </ac:spMkLst>
        </pc:spChg>
        <pc:spChg chg="mod">
          <ac:chgData name="Conan PRICHARD" userId="716813fe-72e0-42c3-b8af-f482817b8975" providerId="ADAL" clId="{F8B467E9-01DC-49F6-8D06-F735C716EFD7}" dt="2022-06-12T03:02:55.164" v="1460" actId="20577"/>
          <ac:spMkLst>
            <pc:docMk/>
            <pc:sldMk cId="3089015361" sldId="264"/>
            <ac:spMk id="3" creationId="{00000000-0000-0000-0000-000000000000}"/>
          </ac:spMkLst>
        </pc:spChg>
        <pc:spChg chg="add del mod">
          <ac:chgData name="Conan PRICHARD" userId="716813fe-72e0-42c3-b8af-f482817b8975" providerId="ADAL" clId="{F8B467E9-01DC-49F6-8D06-F735C716EFD7}" dt="2022-06-12T03:02:39.539" v="1453" actId="478"/>
          <ac:spMkLst>
            <pc:docMk/>
            <pc:sldMk cId="3089015361" sldId="264"/>
            <ac:spMk id="6" creationId="{5E1A7208-36D2-2FCE-40F2-4C17D1BE7500}"/>
          </ac:spMkLst>
        </pc:spChg>
        <pc:spChg chg="add del mod">
          <ac:chgData name="Conan PRICHARD" userId="716813fe-72e0-42c3-b8af-f482817b8975" providerId="ADAL" clId="{F8B467E9-01DC-49F6-8D06-F735C716EFD7}" dt="2022-06-12T03:04:03.939" v="1550" actId="1076"/>
          <ac:spMkLst>
            <pc:docMk/>
            <pc:sldMk cId="3089015361" sldId="264"/>
            <ac:spMk id="8" creationId="{71F2B281-D2BA-BC18-AF2C-742D5046C466}"/>
          </ac:spMkLst>
        </pc:spChg>
        <pc:spChg chg="add mod">
          <ac:chgData name="Conan PRICHARD" userId="716813fe-72e0-42c3-b8af-f482817b8975" providerId="ADAL" clId="{F8B467E9-01DC-49F6-8D06-F735C716EFD7}" dt="2022-06-12T03:04:32.009" v="1555" actId="164"/>
          <ac:spMkLst>
            <pc:docMk/>
            <pc:sldMk cId="3089015361" sldId="264"/>
            <ac:spMk id="9" creationId="{8073411C-0AB7-35F0-35A2-175BED003610}"/>
          </ac:spMkLst>
        </pc:spChg>
        <pc:grpChg chg="add mod">
          <ac:chgData name="Conan PRICHARD" userId="716813fe-72e0-42c3-b8af-f482817b8975" providerId="ADAL" clId="{F8B467E9-01DC-49F6-8D06-F735C716EFD7}" dt="2022-06-12T03:04:43.116" v="1557" actId="1076"/>
          <ac:grpSpMkLst>
            <pc:docMk/>
            <pc:sldMk cId="3089015361" sldId="264"/>
            <ac:grpSpMk id="10" creationId="{D7AC005F-B5CB-5BA1-BAA8-D75866B60A76}"/>
          </ac:grpSpMkLst>
        </pc:grpChg>
        <pc:picChg chg="add del mod">
          <ac:chgData name="Conan PRICHARD" userId="716813fe-72e0-42c3-b8af-f482817b8975" providerId="ADAL" clId="{F8B467E9-01DC-49F6-8D06-F735C716EFD7}" dt="2022-06-12T03:04:32.009" v="1555" actId="164"/>
          <ac:picMkLst>
            <pc:docMk/>
            <pc:sldMk cId="3089015361" sldId="264"/>
            <ac:picMk id="4" creationId="{00000000-0000-0000-0000-000000000000}"/>
          </ac:picMkLst>
        </pc:picChg>
      </pc:sldChg>
      <pc:sldChg chg="addSp delSp modSp mod">
        <pc:chgData name="Conan PRICHARD" userId="716813fe-72e0-42c3-b8af-f482817b8975" providerId="ADAL" clId="{F8B467E9-01DC-49F6-8D06-F735C716EFD7}" dt="2022-06-12T03:18:57.574" v="2118" actId="1076"/>
        <pc:sldMkLst>
          <pc:docMk/>
          <pc:sldMk cId="2146080311" sldId="265"/>
        </pc:sldMkLst>
        <pc:spChg chg="mod">
          <ac:chgData name="Conan PRICHARD" userId="716813fe-72e0-42c3-b8af-f482817b8975" providerId="ADAL" clId="{F8B467E9-01DC-49F6-8D06-F735C716EFD7}" dt="2022-06-12T03:00:09.286" v="1424" actId="20577"/>
          <ac:spMkLst>
            <pc:docMk/>
            <pc:sldMk cId="2146080311" sldId="265"/>
            <ac:spMk id="3" creationId="{00000000-0000-0000-0000-000000000000}"/>
          </ac:spMkLst>
        </pc:spChg>
        <pc:spChg chg="mod">
          <ac:chgData name="Conan PRICHARD" userId="716813fe-72e0-42c3-b8af-f482817b8975" providerId="ADAL" clId="{F8B467E9-01DC-49F6-8D06-F735C716EFD7}" dt="2022-06-12T03:00:40.497" v="1426" actId="20577"/>
          <ac:spMkLst>
            <pc:docMk/>
            <pc:sldMk cId="2146080311" sldId="265"/>
            <ac:spMk id="5" creationId="{00000000-0000-0000-0000-000000000000}"/>
          </ac:spMkLst>
        </pc:spChg>
        <pc:grpChg chg="del">
          <ac:chgData name="Conan PRICHARD" userId="716813fe-72e0-42c3-b8af-f482817b8975" providerId="ADAL" clId="{F8B467E9-01DC-49F6-8D06-F735C716EFD7}" dt="2022-06-12T02:59:59.333" v="1416" actId="478"/>
          <ac:grpSpMkLst>
            <pc:docMk/>
            <pc:sldMk cId="2146080311" sldId="265"/>
            <ac:grpSpMk id="11" creationId="{00000000-0000-0000-0000-000000000000}"/>
          </ac:grpSpMkLst>
        </pc:grpChg>
        <pc:picChg chg="add del mod">
          <ac:chgData name="Conan PRICHARD" userId="716813fe-72e0-42c3-b8af-f482817b8975" providerId="ADAL" clId="{F8B467E9-01DC-49F6-8D06-F735C716EFD7}" dt="2022-06-12T03:18:50.710" v="2115" actId="478"/>
          <ac:picMkLst>
            <pc:docMk/>
            <pc:sldMk cId="2146080311" sldId="265"/>
            <ac:picMk id="12" creationId="{1CB9BAE0-C8D9-D2D9-BE86-58E43D5AB20E}"/>
          </ac:picMkLst>
        </pc:picChg>
        <pc:picChg chg="del">
          <ac:chgData name="Conan PRICHARD" userId="716813fe-72e0-42c3-b8af-f482817b8975" providerId="ADAL" clId="{F8B467E9-01DC-49F6-8D06-F735C716EFD7}" dt="2022-06-12T02:59:57.974" v="1415" actId="478"/>
          <ac:picMkLst>
            <pc:docMk/>
            <pc:sldMk cId="2146080311" sldId="265"/>
            <ac:picMk id="13" creationId="{00000000-0000-0000-0000-000000000000}"/>
          </ac:picMkLst>
        </pc:picChg>
        <pc:picChg chg="add mod">
          <ac:chgData name="Conan PRICHARD" userId="716813fe-72e0-42c3-b8af-f482817b8975" providerId="ADAL" clId="{F8B467E9-01DC-49F6-8D06-F735C716EFD7}" dt="2022-06-12T03:18:57.574" v="2118" actId="1076"/>
          <ac:picMkLst>
            <pc:docMk/>
            <pc:sldMk cId="2146080311" sldId="265"/>
            <ac:picMk id="14" creationId="{8AECF664-9A09-4492-169D-8CF76C2A32BC}"/>
          </ac:picMkLst>
        </pc:picChg>
        <pc:picChg chg="add mod">
          <ac:chgData name="Conan PRICHARD" userId="716813fe-72e0-42c3-b8af-f482817b8975" providerId="ADAL" clId="{F8B467E9-01DC-49F6-8D06-F735C716EFD7}" dt="2022-06-12T03:01:28.313" v="1437" actId="1076"/>
          <ac:picMkLst>
            <pc:docMk/>
            <pc:sldMk cId="2146080311" sldId="265"/>
            <ac:picMk id="2050" creationId="{1AD1969A-5745-A8E1-CC6D-11137EB6604C}"/>
          </ac:picMkLst>
        </pc:picChg>
      </pc:sldChg>
      <pc:sldChg chg="addSp delSp modSp del mod">
        <pc:chgData name="Conan PRICHARD" userId="716813fe-72e0-42c3-b8af-f482817b8975" providerId="ADAL" clId="{F8B467E9-01DC-49F6-8D06-F735C716EFD7}" dt="2022-06-12T03:19:07.734" v="2119" actId="47"/>
        <pc:sldMkLst>
          <pc:docMk/>
          <pc:sldMk cId="273937168" sldId="266"/>
        </pc:sldMkLst>
        <pc:spChg chg="mod">
          <ac:chgData name="Conan PRICHARD" userId="716813fe-72e0-42c3-b8af-f482817b8975" providerId="ADAL" clId="{F8B467E9-01DC-49F6-8D06-F735C716EFD7}" dt="2022-06-12T03:14:33.728" v="2075" actId="20577"/>
          <ac:spMkLst>
            <pc:docMk/>
            <pc:sldMk cId="273937168" sldId="266"/>
            <ac:spMk id="3" creationId="{00000000-0000-0000-0000-000000000000}"/>
          </ac:spMkLst>
        </pc:spChg>
        <pc:picChg chg="add del">
          <ac:chgData name="Conan PRICHARD" userId="716813fe-72e0-42c3-b8af-f482817b8975" providerId="ADAL" clId="{F8B467E9-01DC-49F6-8D06-F735C716EFD7}" dt="2022-06-12T03:12:23.396" v="1918" actId="478"/>
          <ac:picMkLst>
            <pc:docMk/>
            <pc:sldMk cId="273937168" sldId="266"/>
            <ac:picMk id="6146" creationId="{1B18416A-1267-93AA-42A9-D08B1D2D85A9}"/>
          </ac:picMkLst>
        </pc:picChg>
        <pc:picChg chg="add mod">
          <ac:chgData name="Conan PRICHARD" userId="716813fe-72e0-42c3-b8af-f482817b8975" providerId="ADAL" clId="{F8B467E9-01DC-49F6-8D06-F735C716EFD7}" dt="2022-06-12T03:15:46.126" v="2087" actId="1076"/>
          <ac:picMkLst>
            <pc:docMk/>
            <pc:sldMk cId="273937168" sldId="266"/>
            <ac:picMk id="6148" creationId="{FA717C00-B3E9-16C2-4165-57A4F679382E}"/>
          </ac:picMkLst>
        </pc:picChg>
        <pc:picChg chg="add del mod">
          <ac:chgData name="Conan PRICHARD" userId="716813fe-72e0-42c3-b8af-f482817b8975" providerId="ADAL" clId="{F8B467E9-01DC-49F6-8D06-F735C716EFD7}" dt="2022-06-12T03:18:53.558" v="2116" actId="21"/>
          <ac:picMkLst>
            <pc:docMk/>
            <pc:sldMk cId="273937168" sldId="266"/>
            <ac:picMk id="6150" creationId="{C98808E5-B6CD-B35A-F24D-7CC6BBB7F909}"/>
          </ac:picMkLst>
        </pc:picChg>
        <pc:picChg chg="add mod">
          <ac:chgData name="Conan PRICHARD" userId="716813fe-72e0-42c3-b8af-f482817b8975" providerId="ADAL" clId="{F8B467E9-01DC-49F6-8D06-F735C716EFD7}" dt="2022-06-12T03:15:51.063" v="2090" actId="1076"/>
          <ac:picMkLst>
            <pc:docMk/>
            <pc:sldMk cId="273937168" sldId="266"/>
            <ac:picMk id="6152" creationId="{4BEA2789-3441-FD8B-5E79-A8B949B595B5}"/>
          </ac:picMkLst>
        </pc:picChg>
        <pc:picChg chg="add mod">
          <ac:chgData name="Conan PRICHARD" userId="716813fe-72e0-42c3-b8af-f482817b8975" providerId="ADAL" clId="{F8B467E9-01DC-49F6-8D06-F735C716EFD7}" dt="2022-06-12T03:16:57.142" v="2094" actId="1076"/>
          <ac:picMkLst>
            <pc:docMk/>
            <pc:sldMk cId="273937168" sldId="266"/>
            <ac:picMk id="6154" creationId="{E7C64C0E-1925-3EE3-5F5A-C0A31206C43F}"/>
          </ac:picMkLst>
        </pc:picChg>
      </pc:sldChg>
      <pc:sldChg chg="del">
        <pc:chgData name="Conan PRICHARD" userId="716813fe-72e0-42c3-b8af-f482817b8975" providerId="ADAL" clId="{F8B467E9-01DC-49F6-8D06-F735C716EFD7}" dt="2022-06-12T03:10:42.983" v="1786" actId="47"/>
        <pc:sldMkLst>
          <pc:docMk/>
          <pc:sldMk cId="1634066137" sldId="267"/>
        </pc:sldMkLst>
      </pc:sldChg>
      <pc:sldChg chg="del">
        <pc:chgData name="Conan PRICHARD" userId="716813fe-72e0-42c3-b8af-f482817b8975" providerId="ADAL" clId="{F8B467E9-01DC-49F6-8D06-F735C716EFD7}" dt="2022-06-12T02:49:19.854" v="669" actId="47"/>
        <pc:sldMkLst>
          <pc:docMk/>
          <pc:sldMk cId="1712679945" sldId="268"/>
        </pc:sldMkLst>
      </pc:sldChg>
      <pc:sldChg chg="del">
        <pc:chgData name="Conan PRICHARD" userId="716813fe-72e0-42c3-b8af-f482817b8975" providerId="ADAL" clId="{F8B467E9-01DC-49F6-8D06-F735C716EFD7}" dt="2022-06-12T02:49:33.111" v="670" actId="47"/>
        <pc:sldMkLst>
          <pc:docMk/>
          <pc:sldMk cId="3690800018" sldId="269"/>
        </pc:sldMkLst>
      </pc:sldChg>
      <pc:sldChg chg="del">
        <pc:chgData name="Conan PRICHARD" userId="716813fe-72e0-42c3-b8af-f482817b8975" providerId="ADAL" clId="{F8B467E9-01DC-49F6-8D06-F735C716EFD7}" dt="2022-06-12T03:13:05.254" v="1929" actId="47"/>
        <pc:sldMkLst>
          <pc:docMk/>
          <pc:sldMk cId="2372292761" sldId="270"/>
        </pc:sldMkLst>
      </pc:sldChg>
      <pc:sldChg chg="modSp mod">
        <pc:chgData name="Conan PRICHARD" userId="716813fe-72e0-42c3-b8af-f482817b8975" providerId="ADAL" clId="{F8B467E9-01DC-49F6-8D06-F735C716EFD7}" dt="2022-06-12T03:13:36.953" v="1977" actId="20577"/>
        <pc:sldMkLst>
          <pc:docMk/>
          <pc:sldMk cId="643660515" sldId="271"/>
        </pc:sldMkLst>
        <pc:spChg chg="mod">
          <ac:chgData name="Conan PRICHARD" userId="716813fe-72e0-42c3-b8af-f482817b8975" providerId="ADAL" clId="{F8B467E9-01DC-49F6-8D06-F735C716EFD7}" dt="2022-06-12T03:13:36.953" v="1977" actId="20577"/>
          <ac:spMkLst>
            <pc:docMk/>
            <pc:sldMk cId="643660515" sldId="271"/>
            <ac:spMk id="2" creationId="{00000000-0000-0000-0000-000000000000}"/>
          </ac:spMkLst>
        </pc:spChg>
      </pc:sldChg>
      <pc:sldChg chg="del">
        <pc:chgData name="Conan PRICHARD" userId="716813fe-72e0-42c3-b8af-f482817b8975" providerId="ADAL" clId="{F8B467E9-01DC-49F6-8D06-F735C716EFD7}" dt="2022-06-12T03:12:53.792" v="1928" actId="47"/>
        <pc:sldMkLst>
          <pc:docMk/>
          <pc:sldMk cId="2621974416" sldId="273"/>
        </pc:sldMkLst>
      </pc:sldChg>
      <pc:sldChg chg="addSp delSp modSp new mod">
        <pc:chgData name="Conan PRICHARD" userId="716813fe-72e0-42c3-b8af-f482817b8975" providerId="ADAL" clId="{F8B467E9-01DC-49F6-8D06-F735C716EFD7}" dt="2022-06-12T03:06:17.951" v="1720" actId="1076"/>
        <pc:sldMkLst>
          <pc:docMk/>
          <pc:sldMk cId="2901149927" sldId="274"/>
        </pc:sldMkLst>
        <pc:spChg chg="mod">
          <ac:chgData name="Conan PRICHARD" userId="716813fe-72e0-42c3-b8af-f482817b8975" providerId="ADAL" clId="{F8B467E9-01DC-49F6-8D06-F735C716EFD7}" dt="2022-06-12T02:57:41.935" v="1268" actId="20577"/>
          <ac:spMkLst>
            <pc:docMk/>
            <pc:sldMk cId="2901149927" sldId="274"/>
            <ac:spMk id="2" creationId="{BFA29A6D-7226-142C-DEA8-CAF551DA72A3}"/>
          </ac:spMkLst>
        </pc:spChg>
        <pc:spChg chg="mod">
          <ac:chgData name="Conan PRICHARD" userId="716813fe-72e0-42c3-b8af-f482817b8975" providerId="ADAL" clId="{F8B467E9-01DC-49F6-8D06-F735C716EFD7}" dt="2022-06-12T02:59:38.337" v="1412" actId="20577"/>
          <ac:spMkLst>
            <pc:docMk/>
            <pc:sldMk cId="2901149927" sldId="274"/>
            <ac:spMk id="3" creationId="{D90EE03B-006B-DD68-A933-7377B15C9E82}"/>
          </ac:spMkLst>
        </pc:spChg>
        <pc:graphicFrameChg chg="add del mod">
          <ac:chgData name="Conan PRICHARD" userId="716813fe-72e0-42c3-b8af-f482817b8975" providerId="ADAL" clId="{F8B467E9-01DC-49F6-8D06-F735C716EFD7}" dt="2022-06-12T02:53:40.067" v="972" actId="21"/>
          <ac:graphicFrameMkLst>
            <pc:docMk/>
            <pc:sldMk cId="2901149927" sldId="274"/>
            <ac:graphicFrameMk id="4" creationId="{1BC8473F-5D44-B0F0-A97D-CD2BA5FC663C}"/>
          </ac:graphicFrameMkLst>
        </pc:graphicFrameChg>
        <pc:picChg chg="add mod">
          <ac:chgData name="Conan PRICHARD" userId="716813fe-72e0-42c3-b8af-f482817b8975" providerId="ADAL" clId="{F8B467E9-01DC-49F6-8D06-F735C716EFD7}" dt="2022-06-12T03:06:17.951" v="1720" actId="1076"/>
          <ac:picMkLst>
            <pc:docMk/>
            <pc:sldMk cId="2901149927" sldId="274"/>
            <ac:picMk id="5" creationId="{97C9A50A-DA2A-0418-BEED-67A9EFBF9C19}"/>
          </ac:picMkLst>
        </pc:picChg>
        <pc:picChg chg="add mod">
          <ac:chgData name="Conan PRICHARD" userId="716813fe-72e0-42c3-b8af-f482817b8975" providerId="ADAL" clId="{F8B467E9-01DC-49F6-8D06-F735C716EFD7}" dt="2022-06-12T02:59:48.328" v="1413" actId="1076"/>
          <ac:picMkLst>
            <pc:docMk/>
            <pc:sldMk cId="2901149927" sldId="274"/>
            <ac:picMk id="6" creationId="{D1CC175A-B19F-0F18-A014-CAA5F092E316}"/>
          </ac:picMkLst>
        </pc:picChg>
      </pc:sldChg>
      <pc:sldChg chg="addSp modSp new mod modAnim">
        <pc:chgData name="Conan PRICHARD" userId="716813fe-72e0-42c3-b8af-f482817b8975" providerId="ADAL" clId="{F8B467E9-01DC-49F6-8D06-F735C716EFD7}" dt="2022-06-12T02:57:10.656" v="1246"/>
        <pc:sldMkLst>
          <pc:docMk/>
          <pc:sldMk cId="1222086185" sldId="275"/>
        </pc:sldMkLst>
        <pc:spChg chg="mod">
          <ac:chgData name="Conan PRICHARD" userId="716813fe-72e0-42c3-b8af-f482817b8975" providerId="ADAL" clId="{F8B467E9-01DC-49F6-8D06-F735C716EFD7}" dt="2022-06-12T02:56:11.228" v="1126" actId="20577"/>
          <ac:spMkLst>
            <pc:docMk/>
            <pc:sldMk cId="1222086185" sldId="275"/>
            <ac:spMk id="2" creationId="{469560F6-E44F-6CEB-346A-50270D465E2E}"/>
          </ac:spMkLst>
        </pc:spChg>
        <pc:spChg chg="mod">
          <ac:chgData name="Conan PRICHARD" userId="716813fe-72e0-42c3-b8af-f482817b8975" providerId="ADAL" clId="{F8B467E9-01DC-49F6-8D06-F735C716EFD7}" dt="2022-06-12T02:57:00.607" v="1245" actId="20577"/>
          <ac:spMkLst>
            <pc:docMk/>
            <pc:sldMk cId="1222086185" sldId="275"/>
            <ac:spMk id="3" creationId="{506205D5-0975-A6FD-DE0E-0E804C1607C8}"/>
          </ac:spMkLst>
        </pc:spChg>
        <pc:graphicFrameChg chg="add mod">
          <ac:chgData name="Conan PRICHARD" userId="716813fe-72e0-42c3-b8af-f482817b8975" providerId="ADAL" clId="{F8B467E9-01DC-49F6-8D06-F735C716EFD7}" dt="2022-06-12T02:57:10.656" v="1246"/>
          <ac:graphicFrameMkLst>
            <pc:docMk/>
            <pc:sldMk cId="1222086185" sldId="275"/>
            <ac:graphicFrameMk id="4" creationId="{7CD04C4E-2EA5-41DE-37DF-445DB48D727E}"/>
          </ac:graphicFrameMkLst>
        </pc:graphicFrameChg>
      </pc:sldChg>
      <pc:sldChg chg="addSp modSp new mod">
        <pc:chgData name="Conan PRICHARD" userId="716813fe-72e0-42c3-b8af-f482817b8975" providerId="ADAL" clId="{F8B467E9-01DC-49F6-8D06-F735C716EFD7}" dt="2022-06-12T03:18:20.352" v="2114" actId="1076"/>
        <pc:sldMkLst>
          <pc:docMk/>
          <pc:sldMk cId="2866696950" sldId="276"/>
        </pc:sldMkLst>
        <pc:spChg chg="mod">
          <ac:chgData name="Conan PRICHARD" userId="716813fe-72e0-42c3-b8af-f482817b8975" providerId="ADAL" clId="{F8B467E9-01DC-49F6-8D06-F735C716EFD7}" dt="2022-06-12T03:05:03.054" v="1580" actId="20577"/>
          <ac:spMkLst>
            <pc:docMk/>
            <pc:sldMk cId="2866696950" sldId="276"/>
            <ac:spMk id="2" creationId="{8EE20474-B1B2-CED4-B98B-594059A8D3E1}"/>
          </ac:spMkLst>
        </pc:spChg>
        <pc:spChg chg="mod">
          <ac:chgData name="Conan PRICHARD" userId="716813fe-72e0-42c3-b8af-f482817b8975" providerId="ADAL" clId="{F8B467E9-01DC-49F6-8D06-F735C716EFD7}" dt="2022-06-12T03:10:40.218" v="1785" actId="20577"/>
          <ac:spMkLst>
            <pc:docMk/>
            <pc:sldMk cId="2866696950" sldId="276"/>
            <ac:spMk id="3" creationId="{35ADA8DE-CB3A-BE55-5DA5-9CCC6E989CFB}"/>
          </ac:spMkLst>
        </pc:spChg>
        <pc:picChg chg="add mod">
          <ac:chgData name="Conan PRICHARD" userId="716813fe-72e0-42c3-b8af-f482817b8975" providerId="ADAL" clId="{F8B467E9-01DC-49F6-8D06-F735C716EFD7}" dt="2022-06-12T03:18:20.352" v="2114" actId="1076"/>
          <ac:picMkLst>
            <pc:docMk/>
            <pc:sldMk cId="2866696950" sldId="276"/>
            <ac:picMk id="4" creationId="{2555B7F0-E8DB-DC2D-7877-069D528D1433}"/>
          </ac:picMkLst>
        </pc:picChg>
        <pc:picChg chg="add mod">
          <ac:chgData name="Conan PRICHARD" userId="716813fe-72e0-42c3-b8af-f482817b8975" providerId="ADAL" clId="{F8B467E9-01DC-49F6-8D06-F735C716EFD7}" dt="2022-06-12T03:18:10.355" v="2110" actId="1076"/>
          <ac:picMkLst>
            <pc:docMk/>
            <pc:sldMk cId="2866696950" sldId="276"/>
            <ac:picMk id="7" creationId="{F37BF6D3-AD8A-91A8-A5E6-2517AD11F935}"/>
          </ac:picMkLst>
        </pc:picChg>
        <pc:picChg chg="add mod">
          <ac:chgData name="Conan PRICHARD" userId="716813fe-72e0-42c3-b8af-f482817b8975" providerId="ADAL" clId="{F8B467E9-01DC-49F6-8D06-F735C716EFD7}" dt="2022-06-12T03:18:14.316" v="2112" actId="1076"/>
          <ac:picMkLst>
            <pc:docMk/>
            <pc:sldMk cId="2866696950" sldId="276"/>
            <ac:picMk id="8" creationId="{B41D4071-2BD6-FFAB-D63E-6B084926598B}"/>
          </ac:picMkLst>
        </pc:picChg>
        <pc:picChg chg="add mod">
          <ac:chgData name="Conan PRICHARD" userId="716813fe-72e0-42c3-b8af-f482817b8975" providerId="ADAL" clId="{F8B467E9-01DC-49F6-8D06-F735C716EFD7}" dt="2022-06-12T03:17:49.157" v="2103" actId="1076"/>
          <ac:picMkLst>
            <pc:docMk/>
            <pc:sldMk cId="2866696950" sldId="276"/>
            <ac:picMk id="5122" creationId="{FED7BB71-AB9C-6CA3-60B8-F511DC551053}"/>
          </ac:picMkLst>
        </pc:picChg>
        <pc:picChg chg="add mod">
          <ac:chgData name="Conan PRICHARD" userId="716813fe-72e0-42c3-b8af-f482817b8975" providerId="ADAL" clId="{F8B467E9-01DC-49F6-8D06-F735C716EFD7}" dt="2022-06-12T03:18:12.541" v="2111" actId="1076"/>
          <ac:picMkLst>
            <pc:docMk/>
            <pc:sldMk cId="2866696950" sldId="276"/>
            <ac:picMk id="5124" creationId="{70F051DF-EBDF-8D57-12FD-664933676A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846C6-71F3-48F8-9BE3-B3BDDB02D2A7}" type="datetimeFigureOut">
              <a:rPr lang="en-AU" smtClean="0"/>
              <a:t>5/06/2025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2D483-5B2C-43F6-ABC9-4DD2E16BD3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53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/>
              <a:t>Depends on number of protons, size of the atom and amount of screening due to inner electrons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5F5F5A-F41A-46A7-BCD6-4FD4BAA7D84F}" type="slidenum">
              <a:rPr lang="en-AU" altLang="en-US" smtClean="0"/>
              <a:pPr>
                <a:spcBef>
                  <a:spcPct val="0"/>
                </a:spcBef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3615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lphaLcParenR"/>
            </a:pPr>
            <a:r>
              <a:rPr lang="en-AU" altLang="en-US"/>
              <a:t>Tetrahedral (Central atom has 4 bonding pairs and no lone pairs) – non-polar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lphaLcParenR"/>
            </a:pPr>
            <a:r>
              <a:rPr lang="en-AU" altLang="en-US"/>
              <a:t>Pyramidal (Central atom has 3 bonding pairs and one lone pair) – polar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lphaLcParenR"/>
            </a:pPr>
            <a:r>
              <a:rPr lang="en-AU" altLang="en-US"/>
              <a:t>Linear (One bonding pair) – polar 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lphaLcParenR"/>
            </a:pPr>
            <a:r>
              <a:rPr lang="en-AU" altLang="en-US"/>
              <a:t>Bent (V-shaped) (Central atom has two bonding pairs and two lone pairs) - polar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lphaLcParenR"/>
            </a:pPr>
            <a:r>
              <a:rPr lang="en-AU" altLang="en-US"/>
              <a:t>Pyramidal - polar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lphaLcParenR"/>
            </a:pPr>
            <a:r>
              <a:rPr lang="en-AU" altLang="en-US"/>
              <a:t>Planar around both carbon atoms (central atom has three bonding pairs and no lone pairs) – non-polar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59AD8E-71EA-468B-85A7-D11632F4D8E0}" type="slidenum">
              <a:rPr lang="en-AU" altLang="en-US" smtClean="0"/>
              <a:pPr>
                <a:spcBef>
                  <a:spcPct val="0"/>
                </a:spcBef>
              </a:pPr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67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96064A97-427E-1E01-291B-329383C05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26530" r="41821"/>
          <a:stretch/>
        </p:blipFill>
        <p:spPr>
          <a:xfrm rot="5400000">
            <a:off x="2665476" y="-2665477"/>
            <a:ext cx="6858000" cy="12188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AU" sz="6600">
                <a:solidFill>
                  <a:schemeClr val="tx1"/>
                </a:solidFill>
              </a:rPr>
              <a:t>Intramolecular Forces 2: Polarity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endParaRPr lang="en-AU" sz="200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06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3872" y="562131"/>
            <a:ext cx="7289800" cy="1498600"/>
          </a:xfrm>
        </p:spPr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Polar Molecules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5810" y="2540956"/>
            <a:ext cx="7776864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63220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Often times only parts of a molecule will be polar. </a:t>
            </a:r>
            <a:r>
              <a:rPr lang="en-AU" altLang="en-US" sz="2000" b="1" dirty="0"/>
              <a:t>Identify</a:t>
            </a:r>
            <a:r>
              <a:rPr lang="en-AU" altLang="en-US" sz="2000" dirty="0"/>
              <a:t> the polar section on ethanol and bromoethane pictured below. Remember to keep coming back to the difference in electronegativity!</a:t>
            </a:r>
            <a:endParaRPr lang="en-US" dirty="0"/>
          </a:p>
          <a:p>
            <a:pPr marL="363220" indent="-269875">
              <a:buFont typeface="Arial" panose="020B0604020202020204" pitchFamily="34" charset="0"/>
              <a:buChar char="•"/>
              <a:defRPr/>
            </a:pPr>
            <a:endParaRPr lang="en-AU" altLang="en-US" sz="2000" dirty="0"/>
          </a:p>
          <a:p>
            <a:pPr marL="363220" indent="-269875">
              <a:buFont typeface="Arial" panose="020B0604020202020204" pitchFamily="34" charset="0"/>
              <a:buChar char="•"/>
              <a:defRPr/>
            </a:pPr>
            <a:endParaRPr lang="en-AU" altLang="en-US" sz="2200" dirty="0"/>
          </a:p>
          <a:p>
            <a:pPr marL="363220" indent="-269875">
              <a:buFont typeface="Arial" panose="020B0604020202020204" pitchFamily="34" charset="0"/>
              <a:buChar char="•"/>
              <a:defRPr/>
            </a:pPr>
            <a:endParaRPr lang="en-AU" altLang="en-US" sz="2200" dirty="0"/>
          </a:p>
          <a:p>
            <a:pPr marL="363220" indent="-269875">
              <a:buFont typeface="Arial" panose="020B0604020202020204" pitchFamily="34" charset="0"/>
              <a:buChar char="•"/>
              <a:defRPr/>
            </a:pPr>
            <a:endParaRPr lang="en-AU" altLang="en-US" sz="2200" dirty="0">
              <a:solidFill>
                <a:schemeClr val="accent6">
                  <a:lumMod val="75000"/>
                </a:schemeClr>
              </a:solidFill>
            </a:endParaRPr>
          </a:p>
          <a:p>
            <a:pPr marL="363220" indent="-269875">
              <a:buFont typeface="Arial" panose="020B0604020202020204" pitchFamily="34" charset="0"/>
              <a:buChar char="•"/>
              <a:defRPr/>
            </a:pPr>
            <a:endParaRPr lang="en-AU" alt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D1969A-5745-A8E1-CC6D-11137EB6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46" y="4002736"/>
            <a:ext cx="2770542" cy="169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romoethane - Wikidata">
            <a:extLst>
              <a:ext uri="{FF2B5EF4-FFF2-40B4-BE49-F238E27FC236}">
                <a16:creationId xmlns:a16="http://schemas.microsoft.com/office/drawing/2014/main" id="{8AECF664-9A09-4492-169D-8CF76C2A3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07" y="3971330"/>
            <a:ext cx="2247626" cy="16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7D4E5FCC-1AEE-4B6A-05E5-8ECD402F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860000">
            <a:off x="10059735" y="427466"/>
            <a:ext cx="1882591" cy="1103780"/>
          </a:xfrm>
          <a:prstGeom prst="rect">
            <a:avLst/>
          </a:prstGeom>
        </p:spPr>
      </p:pic>
      <p:pic>
        <p:nvPicPr>
          <p:cNvPr id="8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BEF379C4-BDF1-8256-F610-185E936A8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0000">
            <a:off x="8589523" y="759160"/>
            <a:ext cx="1882591" cy="1103780"/>
          </a:xfrm>
          <a:prstGeom prst="rect">
            <a:avLst/>
          </a:prstGeom>
        </p:spPr>
      </p:pic>
      <p:pic>
        <p:nvPicPr>
          <p:cNvPr id="9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9F474E44-2C14-6617-3C91-FD2263132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380000">
            <a:off x="10059735" y="1637701"/>
            <a:ext cx="1882591" cy="11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8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0474-B1B2-CED4-B98B-594059A8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Polarity and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A8DE-CB3A-BE55-5DA5-9CCC6E98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sz="2000" dirty="0"/>
              <a:t>The geometry of a molecule has a big impact on polarity</a:t>
            </a:r>
          </a:p>
          <a:p>
            <a:r>
              <a:rPr lang="en-AU" sz="2000" dirty="0"/>
              <a:t>Polar bonds can sometimes ‘cancel’ each other out.</a:t>
            </a:r>
          </a:p>
          <a:p>
            <a:r>
              <a:rPr lang="en-AU" sz="2000" dirty="0"/>
              <a:t>Which of the following do you think are polar? </a:t>
            </a:r>
            <a:r>
              <a:rPr lang="en-AU" sz="2000" b="1" dirty="0"/>
              <a:t>Identify</a:t>
            </a:r>
            <a:r>
              <a:rPr lang="en-AU" sz="2000" dirty="0"/>
              <a:t> the polar sections, and consider whether they'll cancel each other out.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5B7F0-E8DB-DC2D-7877-069D528D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409"/>
            <a:ext cx="2187614" cy="183553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ED7BB71-AB9C-6CA3-60B8-F511DC551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63" y="4934943"/>
            <a:ext cx="2033954" cy="183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0F051DF-EBDF-8D57-12FD-66493367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273" y="3698277"/>
            <a:ext cx="2111782" cy="20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37BF6D3-AD8A-91A8-A5E6-2517AD11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09" y="6209485"/>
            <a:ext cx="1677282" cy="3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hysics - Do water molecules change when you talk to them? - Skeptics Stack  Exchange">
            <a:extLst>
              <a:ext uri="{FF2B5EF4-FFF2-40B4-BE49-F238E27FC236}">
                <a16:creationId xmlns:a16="http://schemas.microsoft.com/office/drawing/2014/main" id="{B41D4071-2BD6-FFAB-D63E-6B084926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078" y="3698277"/>
            <a:ext cx="2293811" cy="9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E6E9EE8D-2085-C7CB-0E16-147710162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140000">
            <a:off x="-581214" y="6220160"/>
            <a:ext cx="1882591" cy="1103780"/>
          </a:xfrm>
          <a:prstGeom prst="rect">
            <a:avLst/>
          </a:prstGeom>
        </p:spPr>
      </p:pic>
      <p:pic>
        <p:nvPicPr>
          <p:cNvPr id="11" name="Picture 10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A5067A66-EB07-7B36-96F2-F38C69B5F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180000">
            <a:off x="-601266" y="-176630"/>
            <a:ext cx="1882591" cy="1103780"/>
          </a:xfrm>
          <a:prstGeom prst="rect">
            <a:avLst/>
          </a:prstGeom>
        </p:spPr>
      </p:pic>
      <p:pic>
        <p:nvPicPr>
          <p:cNvPr id="12" name="Picture 11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A43B8731-B911-80BD-1FB7-2C7CA78A9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900000">
            <a:off x="10888892" y="-363787"/>
            <a:ext cx="1882591" cy="1103780"/>
          </a:xfrm>
          <a:prstGeom prst="rect">
            <a:avLst/>
          </a:prstGeom>
        </p:spPr>
      </p:pic>
      <p:pic>
        <p:nvPicPr>
          <p:cNvPr id="13" name="Picture 12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805BC643-1FB1-A8C2-0110-81898F43A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400000">
            <a:off x="11015891" y="5926055"/>
            <a:ext cx="1882591" cy="11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Your Turn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 rtlCol="0">
            <a:normAutofit/>
          </a:bodyPr>
          <a:lstStyle/>
          <a:p>
            <a:pPr marL="109728" indent="0">
              <a:spcAft>
                <a:spcPts val="0"/>
              </a:spcAft>
              <a:buNone/>
              <a:defRPr/>
            </a:pPr>
            <a:r>
              <a:rPr lang="en-AU">
                <a:solidFill>
                  <a:srgbClr val="FFFFFF"/>
                </a:solidFill>
              </a:rPr>
              <a:t>Predict the geometry of each of the following molecules and explain why the molecules are polar or non-polar:</a:t>
            </a:r>
          </a:p>
          <a:p>
            <a:pPr marL="1081088" indent="-514350">
              <a:spcAft>
                <a:spcPts val="0"/>
              </a:spcAft>
              <a:buFont typeface="Wingdings 3"/>
              <a:buAutoNum type="alphaLcParenR"/>
              <a:defRPr/>
            </a:pPr>
            <a:r>
              <a:rPr lang="en-AU">
                <a:solidFill>
                  <a:srgbClr val="FFFFFF"/>
                </a:solidFill>
              </a:rPr>
              <a:t>CF</a:t>
            </a:r>
            <a:r>
              <a:rPr lang="en-AU" baseline="-25000">
                <a:solidFill>
                  <a:srgbClr val="FFFFFF"/>
                </a:solidFill>
              </a:rPr>
              <a:t>4</a:t>
            </a:r>
          </a:p>
          <a:p>
            <a:pPr marL="1081088" indent="-514350">
              <a:spcAft>
                <a:spcPts val="0"/>
              </a:spcAft>
              <a:buFont typeface="Wingdings 3"/>
              <a:buAutoNum type="alphaLcParenR"/>
              <a:defRPr/>
            </a:pPr>
            <a:r>
              <a:rPr lang="en-AU">
                <a:solidFill>
                  <a:srgbClr val="FFFFFF"/>
                </a:solidFill>
              </a:rPr>
              <a:t>PF</a:t>
            </a:r>
            <a:r>
              <a:rPr lang="en-AU" baseline="-25000">
                <a:solidFill>
                  <a:srgbClr val="FFFFFF"/>
                </a:solidFill>
              </a:rPr>
              <a:t>3</a:t>
            </a:r>
            <a:endParaRPr lang="en-AU">
              <a:solidFill>
                <a:srgbClr val="FFFFFF"/>
              </a:solidFill>
            </a:endParaRPr>
          </a:p>
          <a:p>
            <a:pPr marL="1081088" indent="-514350">
              <a:spcAft>
                <a:spcPts val="0"/>
              </a:spcAft>
              <a:buFont typeface="Wingdings 3"/>
              <a:buAutoNum type="alphaLcParenR"/>
              <a:defRPr/>
            </a:pPr>
            <a:r>
              <a:rPr lang="en-AU">
                <a:solidFill>
                  <a:srgbClr val="FFFFFF"/>
                </a:solidFill>
              </a:rPr>
              <a:t>HCl</a:t>
            </a:r>
            <a:endParaRPr lang="en-AU" baseline="-25000">
              <a:solidFill>
                <a:srgbClr val="FFFFFF"/>
              </a:solidFill>
            </a:endParaRPr>
          </a:p>
          <a:p>
            <a:pPr marL="1081088" indent="-514350">
              <a:spcAft>
                <a:spcPts val="0"/>
              </a:spcAft>
              <a:buFont typeface="Wingdings 3"/>
              <a:buAutoNum type="alphaLcParenR"/>
              <a:defRPr/>
            </a:pPr>
            <a:r>
              <a:rPr lang="en-AU">
                <a:solidFill>
                  <a:srgbClr val="FFFFFF"/>
                </a:solidFill>
              </a:rPr>
              <a:t>H</a:t>
            </a:r>
            <a:r>
              <a:rPr lang="en-AU" baseline="-25000">
                <a:solidFill>
                  <a:srgbClr val="FFFFFF"/>
                </a:solidFill>
              </a:rPr>
              <a:t>2</a:t>
            </a:r>
            <a:r>
              <a:rPr lang="en-AU">
                <a:solidFill>
                  <a:srgbClr val="FFFFFF"/>
                </a:solidFill>
              </a:rPr>
              <a:t>S</a:t>
            </a:r>
          </a:p>
          <a:p>
            <a:pPr marL="1081088" indent="-514350">
              <a:spcAft>
                <a:spcPts val="0"/>
              </a:spcAft>
              <a:buFont typeface="Wingdings 3"/>
              <a:buAutoNum type="alphaLcParenR"/>
              <a:defRPr/>
            </a:pPr>
            <a:r>
              <a:rPr lang="en-AU">
                <a:solidFill>
                  <a:srgbClr val="FFFFFF"/>
                </a:solidFill>
              </a:rPr>
              <a:t>N</a:t>
            </a:r>
            <a:r>
              <a:rPr lang="en-AU" baseline="-25000">
                <a:solidFill>
                  <a:srgbClr val="FFFFFF"/>
                </a:solidFill>
              </a:rPr>
              <a:t>2</a:t>
            </a:r>
            <a:endParaRPr lang="en-AU">
              <a:solidFill>
                <a:srgbClr val="FFFFFF"/>
              </a:solidFill>
            </a:endParaRPr>
          </a:p>
          <a:p>
            <a:pPr marL="1081088" indent="-514350">
              <a:spcAft>
                <a:spcPts val="0"/>
              </a:spcAft>
              <a:buFont typeface="Wingdings 3"/>
              <a:buAutoNum type="alphaLcParenR"/>
              <a:defRPr/>
            </a:pPr>
            <a:r>
              <a:rPr lang="en-AU">
                <a:solidFill>
                  <a:srgbClr val="FFFFFF"/>
                </a:solidFill>
              </a:rPr>
              <a:t>NH</a:t>
            </a:r>
            <a:r>
              <a:rPr lang="en-AU" baseline="-25000">
                <a:solidFill>
                  <a:srgbClr val="FFFFFF"/>
                </a:solidFill>
              </a:rPr>
              <a:t>3</a:t>
            </a:r>
            <a:endParaRPr lang="en-AU">
              <a:solidFill>
                <a:srgbClr val="FFFFFF"/>
              </a:solidFill>
            </a:endParaRPr>
          </a:p>
          <a:p>
            <a:pPr marL="109728" indent="0">
              <a:spcAft>
                <a:spcPts val="0"/>
              </a:spcAft>
              <a:buNone/>
              <a:defRPr/>
            </a:pPr>
            <a:endParaRPr lang="en-AU">
              <a:solidFill>
                <a:srgbClr val="FFFFFF"/>
              </a:solidFill>
            </a:endParaRPr>
          </a:p>
          <a:p>
            <a:pPr marL="624078" indent="-514350">
              <a:spcAft>
                <a:spcPts val="0"/>
              </a:spcAft>
              <a:buFont typeface="Wingdings 3"/>
              <a:buAutoNum type="alphaLcParenR"/>
              <a:defRPr/>
            </a:pPr>
            <a:endParaRPr lang="en-AU" baseline="-25000">
              <a:solidFill>
                <a:srgbClr val="FFFFFF"/>
              </a:solidFill>
            </a:endParaRPr>
          </a:p>
          <a:p>
            <a:pPr marL="109728" indent="0">
              <a:spcAft>
                <a:spcPts val="0"/>
              </a:spcAft>
              <a:buNone/>
              <a:defRPr/>
            </a:pPr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6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Learning goals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1059040" y="2249424"/>
            <a:ext cx="9720073" cy="4023360"/>
          </a:xfrm>
        </p:spPr>
        <p:txBody>
          <a:bodyPr rtlCol="0">
            <a:normAutofit/>
          </a:bodyPr>
          <a:lstStyle/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en-AU" dirty="0"/>
              <a:t>Determine the polarity of molecules using molecular shape, understanding of symmetry, and comparison of the electronegativity of elements.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18294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Vocab List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92350" y="2276476"/>
            <a:ext cx="2579514" cy="4022725"/>
          </a:xfrm>
        </p:spPr>
        <p:txBody>
          <a:bodyPr>
            <a:normAutofit lnSpcReduction="10000"/>
          </a:bodyPr>
          <a:lstStyle/>
          <a:p>
            <a:r>
              <a:rPr lang="en-AU" altLang="en-US" dirty="0"/>
              <a:t>Intramolecular</a:t>
            </a:r>
          </a:p>
          <a:p>
            <a:r>
              <a:rPr lang="en-AU" altLang="en-US" dirty="0"/>
              <a:t>Intermolecular</a:t>
            </a:r>
          </a:p>
          <a:p>
            <a:r>
              <a:rPr lang="en-AU" altLang="en-US" dirty="0"/>
              <a:t>Valence</a:t>
            </a:r>
          </a:p>
          <a:p>
            <a:r>
              <a:rPr lang="en-AU" altLang="en-US" dirty="0"/>
              <a:t>VSEPR</a:t>
            </a:r>
          </a:p>
          <a:p>
            <a:r>
              <a:rPr lang="en-AU" altLang="en-US" dirty="0"/>
              <a:t>Lone Pair</a:t>
            </a:r>
          </a:p>
          <a:p>
            <a:r>
              <a:rPr lang="en-AU" altLang="en-US" dirty="0"/>
              <a:t>Linear</a:t>
            </a:r>
          </a:p>
          <a:p>
            <a:r>
              <a:rPr lang="en-AU" altLang="en-US" dirty="0"/>
              <a:t>Trigonal Planar</a:t>
            </a:r>
          </a:p>
          <a:p>
            <a:r>
              <a:rPr lang="en-AU" altLang="en-US" dirty="0"/>
              <a:t>Trigonal Pyramidal</a:t>
            </a:r>
          </a:p>
          <a:p>
            <a:r>
              <a:rPr lang="en-AU" altLang="en-US" dirty="0"/>
              <a:t>Trigonal </a:t>
            </a:r>
            <a:r>
              <a:rPr lang="en-AU" altLang="en-US" dirty="0" err="1"/>
              <a:t>Bipyramidal</a:t>
            </a:r>
            <a:endParaRPr lang="en-AU" altLang="en-US" dirty="0"/>
          </a:p>
          <a:p>
            <a:endParaRPr lang="en-AU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231904" y="2276475"/>
            <a:ext cx="257951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13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3725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6288" indent="-13652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anose="05040102010807070707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/>
              <a:t>Bent</a:t>
            </a:r>
          </a:p>
          <a:p>
            <a:r>
              <a:rPr lang="en-AU" altLang="en-US" dirty="0"/>
              <a:t>Tetrahedral</a:t>
            </a:r>
          </a:p>
          <a:p>
            <a:r>
              <a:rPr lang="en-AU" altLang="en-US" dirty="0"/>
              <a:t>Octahedral</a:t>
            </a:r>
          </a:p>
          <a:p>
            <a:r>
              <a:rPr lang="en-AU" altLang="en-US" dirty="0"/>
              <a:t>Polarity</a:t>
            </a:r>
          </a:p>
          <a:p>
            <a:r>
              <a:rPr lang="en-AU" altLang="en-US" dirty="0"/>
              <a:t>Dipole</a:t>
            </a:r>
          </a:p>
          <a:p>
            <a:r>
              <a:rPr lang="en-AU" altLang="en-US" dirty="0"/>
              <a:t>Electronegativity</a:t>
            </a:r>
          </a:p>
          <a:p>
            <a:r>
              <a:rPr lang="en-AU" altLang="en-US" dirty="0"/>
              <a:t>Polar </a:t>
            </a:r>
          </a:p>
          <a:p>
            <a:r>
              <a:rPr lang="en-AU" altLang="en-US" dirty="0"/>
              <a:t>Non-polar </a:t>
            </a:r>
          </a:p>
          <a:p>
            <a:endParaRPr lang="en-AU" altLang="en-US" dirty="0"/>
          </a:p>
        </p:txBody>
      </p:sp>
      <p:pic>
        <p:nvPicPr>
          <p:cNvPr id="3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BD39B80D-1050-21E1-23AA-02A93E8F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07" y="3780265"/>
            <a:ext cx="1066801" cy="5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2204865"/>
            <a:ext cx="7289800" cy="4022725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AU" dirty="0"/>
              <a:t>1. Draw the electron dot diagrams of the following molecules, and predict their shapes:</a:t>
            </a:r>
          </a:p>
          <a:p>
            <a:endParaRPr lang="en-AU" dirty="0"/>
          </a:p>
          <a:p>
            <a:r>
              <a:rPr lang="en-AU" dirty="0"/>
              <a:t>CCl</a:t>
            </a:r>
            <a:r>
              <a:rPr lang="en-AU" baseline="-25000" dirty="0"/>
              <a:t>4</a:t>
            </a:r>
            <a:r>
              <a:rPr lang="en-AU" dirty="0"/>
              <a:t>                  NaCl                 PBr</a:t>
            </a:r>
            <a:r>
              <a:rPr lang="en-AU" baseline="-25000" dirty="0"/>
              <a:t>5</a:t>
            </a:r>
            <a:r>
              <a:rPr lang="en-AU" dirty="0"/>
              <a:t>                    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2. Harrison claims NCl</a:t>
            </a:r>
            <a:r>
              <a:rPr lang="en-AU" baseline="-25000" dirty="0"/>
              <a:t>3</a:t>
            </a:r>
            <a:r>
              <a:rPr lang="en-AU" dirty="0"/>
              <a:t> has trigonal planar geometry, but Jack believes it to be trigonal pyramidal. </a:t>
            </a:r>
            <a:r>
              <a:rPr lang="en-AU" b="1" dirty="0"/>
              <a:t>Explain</a:t>
            </a:r>
            <a:r>
              <a:rPr lang="en-AU" dirty="0"/>
              <a:t> who is correct.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511EFC43-B133-3DA3-E8B1-6D49AA1E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795" y="-2841"/>
            <a:ext cx="1640542" cy="9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402336"/>
            <a:ext cx="9144000" cy="645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99857" y="260648"/>
            <a:ext cx="2669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Electronegativity</a:t>
            </a:r>
          </a:p>
        </p:txBody>
      </p:sp>
      <p:pic>
        <p:nvPicPr>
          <p:cNvPr id="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0A71EC97-AA60-E657-5D88-630CC6FB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88" y="5698712"/>
            <a:ext cx="304803" cy="180416"/>
          </a:xfrm>
          <a:prstGeom prst="rect">
            <a:avLst/>
          </a:prstGeom>
        </p:spPr>
      </p:pic>
      <p:pic>
        <p:nvPicPr>
          <p:cNvPr id="6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AA1E9AC2-1127-2074-BF6C-1FFC48936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52" y="5698712"/>
            <a:ext cx="304803" cy="180416"/>
          </a:xfrm>
          <a:prstGeom prst="rect">
            <a:avLst/>
          </a:prstGeom>
        </p:spPr>
      </p:pic>
      <p:pic>
        <p:nvPicPr>
          <p:cNvPr id="7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07CA97C9-4ACC-C7C2-E055-E067A548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05" y="5698712"/>
            <a:ext cx="304803" cy="180416"/>
          </a:xfrm>
          <a:prstGeom prst="rect">
            <a:avLst/>
          </a:prstGeom>
        </p:spPr>
      </p:pic>
      <p:pic>
        <p:nvPicPr>
          <p:cNvPr id="9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57A24F6A-EFB1-52F6-B296-EFC0FD83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52" y="5698712"/>
            <a:ext cx="304803" cy="180416"/>
          </a:xfrm>
          <a:prstGeom prst="rect">
            <a:avLst/>
          </a:prstGeom>
        </p:spPr>
      </p:pic>
      <p:pic>
        <p:nvPicPr>
          <p:cNvPr id="10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353B38D8-1325-D2FC-D330-471AAFF9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99" y="5698712"/>
            <a:ext cx="304803" cy="180416"/>
          </a:xfrm>
          <a:prstGeom prst="rect">
            <a:avLst/>
          </a:prstGeom>
        </p:spPr>
      </p:pic>
      <p:pic>
        <p:nvPicPr>
          <p:cNvPr id="11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C46C4AD5-574A-807F-D802-E7B43B62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393" y="5698712"/>
            <a:ext cx="304803" cy="180416"/>
          </a:xfrm>
          <a:prstGeom prst="rect">
            <a:avLst/>
          </a:prstGeom>
        </p:spPr>
      </p:pic>
      <p:pic>
        <p:nvPicPr>
          <p:cNvPr id="1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EC539909-7AE2-5DB5-E3B2-CB65D0377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81" y="5698712"/>
            <a:ext cx="304803" cy="180416"/>
          </a:xfrm>
          <a:prstGeom prst="rect">
            <a:avLst/>
          </a:prstGeom>
        </p:spPr>
      </p:pic>
      <p:pic>
        <p:nvPicPr>
          <p:cNvPr id="13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D298F3D6-C708-2D89-851D-14959F65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69" y="5698712"/>
            <a:ext cx="304803" cy="180416"/>
          </a:xfrm>
          <a:prstGeom prst="rect">
            <a:avLst/>
          </a:prstGeom>
        </p:spPr>
      </p:pic>
      <p:pic>
        <p:nvPicPr>
          <p:cNvPr id="14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E383BB5E-26DB-7030-D218-56B508397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533" y="5698712"/>
            <a:ext cx="304803" cy="180416"/>
          </a:xfrm>
          <a:prstGeom prst="rect">
            <a:avLst/>
          </a:prstGeom>
        </p:spPr>
      </p:pic>
      <p:pic>
        <p:nvPicPr>
          <p:cNvPr id="15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6AD68247-D35B-F0D5-24F1-74E1C1571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97" y="5698712"/>
            <a:ext cx="304803" cy="180416"/>
          </a:xfrm>
          <a:prstGeom prst="rect">
            <a:avLst/>
          </a:prstGeom>
        </p:spPr>
      </p:pic>
      <p:pic>
        <p:nvPicPr>
          <p:cNvPr id="16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89632FA3-BBC6-DE8F-907C-FC53D1743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756" y="5698712"/>
            <a:ext cx="304803" cy="180416"/>
          </a:xfrm>
          <a:prstGeom prst="rect">
            <a:avLst/>
          </a:prstGeom>
        </p:spPr>
      </p:pic>
      <p:pic>
        <p:nvPicPr>
          <p:cNvPr id="17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7A91E9EF-4250-DDA0-027A-51592D161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815" y="5653888"/>
            <a:ext cx="304803" cy="180416"/>
          </a:xfrm>
          <a:prstGeom prst="rect">
            <a:avLst/>
          </a:prstGeom>
        </p:spPr>
      </p:pic>
      <p:pic>
        <p:nvPicPr>
          <p:cNvPr id="18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D7EAB27B-030A-E7DF-5D85-FBD3E74D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979" y="5698711"/>
            <a:ext cx="304803" cy="180416"/>
          </a:xfrm>
          <a:prstGeom prst="rect">
            <a:avLst/>
          </a:prstGeom>
        </p:spPr>
      </p:pic>
      <p:pic>
        <p:nvPicPr>
          <p:cNvPr id="19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310DB9A5-0E8B-52F4-07F6-AC90D157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73" y="5698711"/>
            <a:ext cx="304803" cy="180416"/>
          </a:xfrm>
          <a:prstGeom prst="rect">
            <a:avLst/>
          </a:prstGeom>
        </p:spPr>
      </p:pic>
      <p:pic>
        <p:nvPicPr>
          <p:cNvPr id="20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ED927C78-B212-FCB9-9891-D1886CB9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84" y="6182805"/>
            <a:ext cx="304803" cy="180416"/>
          </a:xfrm>
          <a:prstGeom prst="rect">
            <a:avLst/>
          </a:prstGeom>
        </p:spPr>
      </p:pic>
      <p:pic>
        <p:nvPicPr>
          <p:cNvPr id="21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1931D2C6-CF05-1530-ACBD-F47F0A9A0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048" y="6182805"/>
            <a:ext cx="304803" cy="180416"/>
          </a:xfrm>
          <a:prstGeom prst="rect">
            <a:avLst/>
          </a:prstGeom>
        </p:spPr>
      </p:pic>
      <p:pic>
        <p:nvPicPr>
          <p:cNvPr id="2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4CF765BD-BB6B-E60B-D88C-24DA9787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001" y="6182805"/>
            <a:ext cx="304803" cy="180416"/>
          </a:xfrm>
          <a:prstGeom prst="rect">
            <a:avLst/>
          </a:prstGeom>
        </p:spPr>
      </p:pic>
      <p:pic>
        <p:nvPicPr>
          <p:cNvPr id="23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358DE4B7-7567-DE35-0C82-C6C41F145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060" y="6182805"/>
            <a:ext cx="304803" cy="180416"/>
          </a:xfrm>
          <a:prstGeom prst="rect">
            <a:avLst/>
          </a:prstGeom>
        </p:spPr>
      </p:pic>
      <p:pic>
        <p:nvPicPr>
          <p:cNvPr id="24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457E43BC-4017-533D-4F37-CEBC40D18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95" y="6182805"/>
            <a:ext cx="304803" cy="180416"/>
          </a:xfrm>
          <a:prstGeom prst="rect">
            <a:avLst/>
          </a:prstGeom>
        </p:spPr>
      </p:pic>
      <p:pic>
        <p:nvPicPr>
          <p:cNvPr id="25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8D62619F-940E-4E2F-74BE-551E5870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0" y="6182805"/>
            <a:ext cx="304803" cy="180416"/>
          </a:xfrm>
          <a:prstGeom prst="rect">
            <a:avLst/>
          </a:prstGeom>
        </p:spPr>
      </p:pic>
      <p:pic>
        <p:nvPicPr>
          <p:cNvPr id="26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65E2C7E8-00F4-94FB-1FB8-B0C1D7D5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89" y="6182805"/>
            <a:ext cx="304803" cy="180416"/>
          </a:xfrm>
          <a:prstGeom prst="rect">
            <a:avLst/>
          </a:prstGeom>
        </p:spPr>
      </p:pic>
      <p:pic>
        <p:nvPicPr>
          <p:cNvPr id="27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4982E5DC-BADA-E82F-A557-839A0A286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542" y="6182805"/>
            <a:ext cx="304803" cy="180416"/>
          </a:xfrm>
          <a:prstGeom prst="rect">
            <a:avLst/>
          </a:prstGeom>
        </p:spPr>
      </p:pic>
      <p:pic>
        <p:nvPicPr>
          <p:cNvPr id="28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C6CFFB5E-D207-FFE7-1D3B-956B63F9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530" y="6236593"/>
            <a:ext cx="304803" cy="180416"/>
          </a:xfrm>
          <a:prstGeom prst="rect">
            <a:avLst/>
          </a:prstGeom>
        </p:spPr>
      </p:pic>
      <p:pic>
        <p:nvPicPr>
          <p:cNvPr id="29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5F726C85-62A2-C816-935E-B8569F6EF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694" y="6236593"/>
            <a:ext cx="304803" cy="180416"/>
          </a:xfrm>
          <a:prstGeom prst="rect">
            <a:avLst/>
          </a:prstGeom>
        </p:spPr>
      </p:pic>
      <p:pic>
        <p:nvPicPr>
          <p:cNvPr id="30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2AFF103A-5950-3735-7027-F3A57D774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753" y="6236593"/>
            <a:ext cx="304803" cy="180416"/>
          </a:xfrm>
          <a:prstGeom prst="rect">
            <a:avLst/>
          </a:prstGeom>
        </p:spPr>
      </p:pic>
      <p:pic>
        <p:nvPicPr>
          <p:cNvPr id="31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611617DB-A441-F5AA-A465-67A3DE2F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164" y="6146946"/>
            <a:ext cx="304803" cy="180416"/>
          </a:xfrm>
          <a:prstGeom prst="rect">
            <a:avLst/>
          </a:prstGeom>
        </p:spPr>
      </p:pic>
      <p:pic>
        <p:nvPicPr>
          <p:cNvPr id="3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97BAE9B8-5F3A-9373-BFCA-074355E5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799" y="6236593"/>
            <a:ext cx="304803" cy="180416"/>
          </a:xfrm>
          <a:prstGeom prst="rect">
            <a:avLst/>
          </a:prstGeom>
        </p:spPr>
      </p:pic>
      <p:pic>
        <p:nvPicPr>
          <p:cNvPr id="33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1BECEAB6-DD44-3BBA-3090-08CBA4D13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69" y="6182804"/>
            <a:ext cx="304803" cy="180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C956C-A843-E9F0-37F3-3434F4AE8371}"/>
              </a:ext>
            </a:extLst>
          </p:cNvPr>
          <p:cNvSpPr txBox="1"/>
          <p:nvPr/>
        </p:nvSpPr>
        <p:spPr>
          <a:xfrm>
            <a:off x="8274424" y="259976"/>
            <a:ext cx="2743200" cy="646331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 Book </a:t>
            </a:r>
            <a:r>
              <a:rPr lang="en-US"/>
              <a:t>Page 7 </a:t>
            </a:r>
            <a:r>
              <a:rPr lang="en-US" dirty="0"/>
              <a:t>has this info too!</a:t>
            </a:r>
          </a:p>
        </p:txBody>
      </p:sp>
    </p:spTree>
    <p:extLst>
      <p:ext uri="{BB962C8B-B14F-4D97-AF65-F5344CB8AC3E}">
        <p14:creationId xmlns:p14="http://schemas.microsoft.com/office/powerpoint/2010/main" val="70784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5197" y="575288"/>
            <a:ext cx="7289800" cy="1498600"/>
          </a:xfrm>
        </p:spPr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Covalent Molecules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010" y="2191447"/>
            <a:ext cx="907306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Covalent bonds involve the sharing of electrons (yay for sharing! Covalent = kind!!)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endParaRPr lang="en-AU" altLang="en-US" sz="2000" dirty="0"/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These electrons aren’t always shared equally (why are atoms SO MEAN?!?)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endParaRPr lang="en-AU" altLang="en-US" sz="2000" dirty="0"/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The relative electronegativities of atoms determines where electrons will spend their time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endParaRPr lang="en-AU" altLang="en-US" sz="2000" dirty="0"/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We can categorise covalent bonds into three sub types;</a:t>
            </a:r>
          </a:p>
          <a:p>
            <a:pPr marL="820738" lvl="1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Non-polar </a:t>
            </a:r>
          </a:p>
          <a:p>
            <a:pPr marL="820738" lvl="1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Moderately polar</a:t>
            </a:r>
          </a:p>
          <a:p>
            <a:pPr marL="820738" lvl="1" indent="-269875">
              <a:buFont typeface="Arial" panose="020B0604020202020204" pitchFamily="34" charset="0"/>
              <a:buChar char="•"/>
              <a:defRPr/>
            </a:pPr>
            <a:r>
              <a:rPr lang="en-AU" altLang="en-US" sz="2000" dirty="0"/>
              <a:t>Very polar</a:t>
            </a:r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endParaRPr lang="en-AU" altLang="en-US" sz="2000" dirty="0"/>
          </a:p>
          <a:p>
            <a:pPr marL="363538" indent="-269875">
              <a:buFont typeface="Arial" panose="020B0604020202020204" pitchFamily="34" charset="0"/>
              <a:buChar char="•"/>
              <a:defRPr/>
            </a:pPr>
            <a:endParaRPr lang="en-AU" altLang="en-US" sz="2000" dirty="0"/>
          </a:p>
          <a:p>
            <a:endParaRPr lang="en-AU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66C866-9665-62FA-2088-5E6F606CE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76178"/>
              </p:ext>
            </p:extLst>
          </p:nvPr>
        </p:nvGraphicFramePr>
        <p:xfrm>
          <a:off x="7875507" y="3850424"/>
          <a:ext cx="4255093" cy="292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344">
                <a:tc>
                  <a:txBody>
                    <a:bodyPr/>
                    <a:lstStyle/>
                    <a:p>
                      <a:r>
                        <a:rPr lang="en-AU" sz="1600" dirty="0"/>
                        <a:t>Difference in electronegativity</a:t>
                      </a:r>
                    </a:p>
                  </a:txBody>
                  <a:tcPr marL="91458" marR="91458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Type of</a:t>
                      </a:r>
                      <a:r>
                        <a:rPr lang="en-AU" sz="1800" baseline="0" dirty="0"/>
                        <a:t> bond</a:t>
                      </a:r>
                      <a:endParaRPr lang="en-AU" sz="1800" dirty="0"/>
                    </a:p>
                  </a:txBody>
                  <a:tcPr marL="91458" marR="91458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854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0.0 – 0.4</a:t>
                      </a:r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0.4 – 1.0</a:t>
                      </a:r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1.0 – 2.0</a:t>
                      </a:r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≥ 2.0</a:t>
                      </a:r>
                    </a:p>
                  </a:txBody>
                  <a:tcPr marL="91458" marR="91458" marT="45727" marB="457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800" dirty="0"/>
                        <a:t>Covalent (non-polar)</a:t>
                      </a:r>
                    </a:p>
                    <a:p>
                      <a:pPr algn="l"/>
                      <a:endParaRPr lang="en-AU" sz="1800" dirty="0"/>
                    </a:p>
                    <a:p>
                      <a:pPr algn="l"/>
                      <a:r>
                        <a:rPr lang="en-AU" sz="1800" dirty="0"/>
                        <a:t>Covalent (moderately polar)</a:t>
                      </a:r>
                    </a:p>
                    <a:p>
                      <a:pPr algn="l"/>
                      <a:endParaRPr lang="en-AU" sz="1800" dirty="0"/>
                    </a:p>
                    <a:p>
                      <a:pPr algn="l"/>
                      <a:r>
                        <a:rPr lang="en-AU" sz="1800" dirty="0"/>
                        <a:t>Covalent (very polar)</a:t>
                      </a:r>
                    </a:p>
                    <a:p>
                      <a:pPr algn="l"/>
                      <a:endParaRPr lang="en-AU" sz="1800" dirty="0"/>
                    </a:p>
                    <a:p>
                      <a:pPr algn="l"/>
                      <a:r>
                        <a:rPr lang="en-AU" sz="1800" dirty="0"/>
                        <a:t>Ionic</a:t>
                      </a:r>
                    </a:p>
                  </a:txBody>
                  <a:tcPr marL="91458" marR="91458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C572DC0E-2293-14B5-57D0-8A22FD31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34" y="5797324"/>
            <a:ext cx="1165414" cy="6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60F6-E44F-6CEB-346A-50270D4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05D5-0975-A6FD-DE0E-0E804C16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sz="2000" dirty="0"/>
              <a:t>Categorise the following bonds as non-polar, moderately polar, very polar or ionic:</a:t>
            </a:r>
          </a:p>
          <a:p>
            <a:endParaRPr lang="en-AU" sz="2000" dirty="0"/>
          </a:p>
          <a:p>
            <a:r>
              <a:rPr lang="en-AU" sz="2000" dirty="0"/>
              <a:t>C-H Non-polar</a:t>
            </a:r>
          </a:p>
          <a:p>
            <a:r>
              <a:rPr lang="en-AU" sz="2000" dirty="0"/>
              <a:t>C-O Moderately polar</a:t>
            </a:r>
          </a:p>
          <a:p>
            <a:r>
              <a:rPr lang="en-AU" sz="2000" dirty="0"/>
              <a:t>O-H Very polar</a:t>
            </a:r>
          </a:p>
          <a:p>
            <a:r>
              <a:rPr lang="en-AU" sz="2000" dirty="0"/>
              <a:t>N-H Moderately polar</a:t>
            </a:r>
          </a:p>
          <a:p>
            <a:r>
              <a:rPr lang="en-AU" sz="2000" dirty="0"/>
              <a:t>C-N Moderately polar</a:t>
            </a:r>
          </a:p>
          <a:p>
            <a:r>
              <a:rPr lang="en-AU" sz="2000" dirty="0"/>
              <a:t>C-F Very polar</a:t>
            </a:r>
          </a:p>
          <a:p>
            <a:r>
              <a:rPr lang="en-AU" sz="2000" dirty="0"/>
              <a:t>C-C Non-polar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D04C4E-2EA5-41DE-37DF-445DB48D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43786"/>
              </p:ext>
            </p:extLst>
          </p:nvPr>
        </p:nvGraphicFramePr>
        <p:xfrm>
          <a:off x="7875507" y="3850424"/>
          <a:ext cx="4255093" cy="292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344">
                <a:tc>
                  <a:txBody>
                    <a:bodyPr/>
                    <a:lstStyle/>
                    <a:p>
                      <a:r>
                        <a:rPr lang="en-AU" sz="1600" dirty="0"/>
                        <a:t>Difference in electronegativity</a:t>
                      </a:r>
                    </a:p>
                  </a:txBody>
                  <a:tcPr marL="91458" marR="91458"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Type of</a:t>
                      </a:r>
                      <a:r>
                        <a:rPr lang="en-AU" sz="1800" baseline="0" dirty="0"/>
                        <a:t> bond</a:t>
                      </a:r>
                      <a:endParaRPr lang="en-AU" sz="1800" dirty="0"/>
                    </a:p>
                  </a:txBody>
                  <a:tcPr marL="91458" marR="91458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854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0.0 – 0.4</a:t>
                      </a:r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0.4 – 1.0</a:t>
                      </a:r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1.0 – 2.0</a:t>
                      </a:r>
                    </a:p>
                    <a:p>
                      <a:pPr algn="ctr"/>
                      <a:endParaRPr lang="en-AU" sz="1800" dirty="0"/>
                    </a:p>
                    <a:p>
                      <a:pPr algn="ctr"/>
                      <a:r>
                        <a:rPr lang="en-AU" sz="1800" dirty="0"/>
                        <a:t>≥ 2.0</a:t>
                      </a:r>
                    </a:p>
                  </a:txBody>
                  <a:tcPr marL="91458" marR="91458" marT="45727" marB="457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800" dirty="0"/>
                        <a:t>Covalent (non-polar)</a:t>
                      </a:r>
                    </a:p>
                    <a:p>
                      <a:pPr algn="l"/>
                      <a:endParaRPr lang="en-AU" sz="1800" dirty="0"/>
                    </a:p>
                    <a:p>
                      <a:pPr algn="l"/>
                      <a:r>
                        <a:rPr lang="en-AU" sz="1800" dirty="0"/>
                        <a:t>Covalent (moderately polar)</a:t>
                      </a:r>
                    </a:p>
                    <a:p>
                      <a:pPr algn="l"/>
                      <a:endParaRPr lang="en-AU" sz="1800" dirty="0"/>
                    </a:p>
                    <a:p>
                      <a:pPr algn="l"/>
                      <a:r>
                        <a:rPr lang="en-AU" sz="1800" dirty="0"/>
                        <a:t>Covalent (very polar)</a:t>
                      </a:r>
                    </a:p>
                    <a:p>
                      <a:pPr algn="l"/>
                      <a:endParaRPr lang="en-AU" sz="1800" dirty="0"/>
                    </a:p>
                    <a:p>
                      <a:pPr algn="l"/>
                      <a:r>
                        <a:rPr lang="en-AU" sz="1800" dirty="0"/>
                        <a:t>Ionic</a:t>
                      </a:r>
                    </a:p>
                  </a:txBody>
                  <a:tcPr marL="91458" marR="91458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A3936120-64C6-D299-4B4F-4B2E6369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040000">
            <a:off x="4743664" y="59913"/>
            <a:ext cx="1882591" cy="11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9A6D-7226-142C-DEA8-CAF551DA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Polar Molecules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EE03B-006B-DD68-A933-7377B15C9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0511" y="2470196"/>
                <a:ext cx="9078216" cy="4023360"/>
              </a:xfrm>
            </p:spPr>
            <p:txBody>
              <a:bodyPr/>
              <a:lstStyle/>
              <a:p>
                <a:pPr marL="363538" indent="-269875">
                  <a:buFont typeface="Arial" panose="020B0604020202020204" pitchFamily="34" charset="0"/>
                  <a:buChar char="•"/>
                  <a:defRPr/>
                </a:pPr>
                <a:r>
                  <a:rPr lang="en-AU" altLang="en-US" sz="2000" dirty="0">
                    <a:solidFill>
                      <a:schemeClr val="tx1"/>
                    </a:solidFill>
                  </a:rPr>
                  <a:t>Differences in electronegativity forms areas of relative positive and negative charge</a:t>
                </a:r>
              </a:p>
              <a:p>
                <a:pPr marL="363538" indent="-269875">
                  <a:buFont typeface="Arial" panose="020B0604020202020204" pitchFamily="34" charset="0"/>
                  <a:buChar char="•"/>
                  <a:defRPr/>
                </a:pPr>
                <a:r>
                  <a:rPr lang="en-AU" altLang="en-US" sz="2000" dirty="0">
                    <a:solidFill>
                      <a:schemeClr val="tx1"/>
                    </a:solidFill>
                  </a:rPr>
                  <a:t>We call this a dipole (two poles) and denote these areas with delta (</a:t>
                </a:r>
                <a14:m>
                  <m:oMath xmlns:m="http://schemas.openxmlformats.org/officeDocument/2006/math">
                    <m:r>
                      <a:rPr lang="en-AU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 alt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63538" indent="-269875">
                  <a:buFont typeface="Arial" panose="020B0604020202020204" pitchFamily="34" charset="0"/>
                  <a:buChar char="•"/>
                  <a:defRPr/>
                </a:pPr>
                <a:r>
                  <a:rPr lang="en-AU" altLang="en-US" sz="2000" dirty="0"/>
                  <a:t>Polarity affects attraction forces between molecules, affecting the properties of a substance.</a:t>
                </a:r>
              </a:p>
              <a:p>
                <a:pPr marL="363538" indent="-269875">
                  <a:buFont typeface="Arial" panose="020B0604020202020204" pitchFamily="34" charset="0"/>
                  <a:buChar char="•"/>
                  <a:defRPr/>
                </a:pPr>
                <a:endParaRPr lang="en-AU" alt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EE03B-006B-DD68-A933-7377B15C9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511" y="2470196"/>
                <a:ext cx="9078216" cy="4023360"/>
              </a:xfrm>
              <a:blipFill>
                <a:blip r:embed="rId2"/>
                <a:stretch>
                  <a:fillRect l="-134" t="-1515" r="-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F79ECAE3-A7ED-FB4F-DAA2-8EF1A6BB5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37" y="3933036"/>
            <a:ext cx="2743200" cy="292224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F565859-3528-2EDA-5C4D-53CC85F80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4" y="4197121"/>
            <a:ext cx="5585012" cy="2399264"/>
          </a:xfrm>
          <a:prstGeom prst="rect">
            <a:avLst/>
          </a:prstGeom>
        </p:spPr>
      </p:pic>
      <p:pic>
        <p:nvPicPr>
          <p:cNvPr id="5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F3E0126B-2A3B-8F4A-AFF2-0C6BB7758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1251910" y="1122230"/>
            <a:ext cx="502027" cy="2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7579" y="548640"/>
            <a:ext cx="7289800" cy="1498600"/>
          </a:xfrm>
        </p:spPr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Non-Polar Molecules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F2B281-D2BA-BC18-AF2C-742D5046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8" y="2404412"/>
            <a:ext cx="9720073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AU" sz="2000" dirty="0"/>
              <a:t>Remember that it’s about </a:t>
            </a:r>
            <a:r>
              <a:rPr lang="en-AU" sz="2000" b="1" dirty="0"/>
              <a:t>differences</a:t>
            </a:r>
            <a:r>
              <a:rPr lang="en-AU" sz="2000" dirty="0"/>
              <a:t> in electronegativity between bonded atoms!</a:t>
            </a:r>
          </a:p>
          <a:p>
            <a:r>
              <a:rPr lang="en-AU" sz="2000" dirty="0"/>
              <a:t>Because of the little to no difference in electronegativity, both of the below compounds are non-polar.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AC005F-B5CB-5BA1-BAA8-D75866B60A76}"/>
              </a:ext>
            </a:extLst>
          </p:cNvPr>
          <p:cNvGrpSpPr/>
          <p:nvPr/>
        </p:nvGrpSpPr>
        <p:grpSpPr>
          <a:xfrm>
            <a:off x="1881041" y="4414640"/>
            <a:ext cx="6014026" cy="2154433"/>
            <a:chOff x="868351" y="3381306"/>
            <a:chExt cx="6014026" cy="21544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811" y="3568822"/>
              <a:ext cx="5849566" cy="196691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73411C-0AB7-35F0-35A2-175BED003610}"/>
                </a:ext>
              </a:extLst>
            </p:cNvPr>
            <p:cNvSpPr/>
            <p:nvPr/>
          </p:nvSpPr>
          <p:spPr>
            <a:xfrm>
              <a:off x="868351" y="3381306"/>
              <a:ext cx="1861692" cy="1966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Picture 4" descr="A picture containing gear, metalware&#10;&#10;Description automatically generated">
            <a:extLst>
              <a:ext uri="{FF2B5EF4-FFF2-40B4-BE49-F238E27FC236}">
                <a16:creationId xmlns:a16="http://schemas.microsoft.com/office/drawing/2014/main" id="{21B02737-DF99-BC77-A739-4362396F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27" y="6245891"/>
            <a:ext cx="564781" cy="3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1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89fcb5-de9e-443c-b8e1-71a8cef0785c" xsi:nil="true"/>
    <lcf76f155ced4ddcb4097134ff3c332f xmlns="f7a4b22d-5f13-4c3b-ad46-fa03a0535d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A14CD1-520D-401D-8B14-AFA70C17A2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08951-EF32-4A02-AE91-58641EAD9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94C5CB-3C2E-4817-99BA-A507DA4339E6}">
  <ds:schemaRefs>
    <ds:schemaRef ds:uri="http://purl.org/dc/elements/1.1/"/>
    <ds:schemaRef ds:uri="http://schemas.microsoft.com/office/infopath/2007/PartnerControls"/>
    <ds:schemaRef ds:uri="beb5f6a8-d800-4966-86c6-871a20db384e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e089fcb5-de9e-443c-b8e1-71a8cef0785c"/>
    <ds:schemaRef ds:uri="f7a4b22d-5f13-4c3b-ad46-fa03a0535d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</TotalTime>
  <Words>538</Words>
  <Application>Microsoft Office PowerPoint</Application>
  <PresentationFormat>Widescreen</PresentationFormat>
  <Paragraphs>124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Intramolecular Forces 2: Polarity</vt:lpstr>
      <vt:lpstr>Learning goals</vt:lpstr>
      <vt:lpstr>Vocab List</vt:lpstr>
      <vt:lpstr>Quick Quiz</vt:lpstr>
      <vt:lpstr>PowerPoint Presentation</vt:lpstr>
      <vt:lpstr>Covalent Molecules</vt:lpstr>
      <vt:lpstr>You Do</vt:lpstr>
      <vt:lpstr>Polar Molecules</vt:lpstr>
      <vt:lpstr>Non-Polar Molecules</vt:lpstr>
      <vt:lpstr>Polar Molecules</vt:lpstr>
      <vt:lpstr>Polarity and shape</vt:lpstr>
      <vt:lpstr>Your Turn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Intramolecular Forces 2: Polarity</dc:title>
  <dc:creator>PRICHARD, Conan (cxpri11)</dc:creator>
  <cp:lastModifiedBy>SHEPHERD, Cara (cjmck3)</cp:lastModifiedBy>
  <cp:revision>97</cp:revision>
  <dcterms:created xsi:type="dcterms:W3CDTF">2020-05-06T02:48:31Z</dcterms:created>
  <dcterms:modified xsi:type="dcterms:W3CDTF">2025-06-06T00:28:23Z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