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15178D-5113-4883-B8CC-46D1537E0E7F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D6883-6D4A-4416-81A8-B49FD47858C5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Content Placeholder 12">
              <a:extLst>
                <a:ext uri="{FF2B5EF4-FFF2-40B4-BE49-F238E27FC236}">
                  <a16:creationId xmlns:a16="http://schemas.microsoft.com/office/drawing/2014/main" id="{C7781C10-F873-4EAA-A0CC-47CD1BCAD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26022-ADD9-45D6-A0F1-9E7C7D5FA5D8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A29F8E4-C11D-4BCA-A315-F8CD53349C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441779-8EFF-4DEA-A100-F74DBE6578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23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71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410"/>
            <a:ext cx="10515600" cy="1060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29CC1A-9E44-4B93-BAA0-BE9684968F79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640663-78A2-4129-8592-04B25E3E5AE2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Content Placeholder 12">
              <a:extLst>
                <a:ext uri="{FF2B5EF4-FFF2-40B4-BE49-F238E27FC236}">
                  <a16:creationId xmlns:a16="http://schemas.microsoft.com/office/drawing/2014/main" id="{CCEB9DFD-6ABC-4AE6-90BD-2FAA2BE16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2776B8-93BF-458C-9CD8-D211DE6B3C82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FBDFD00-7D25-4CD5-BEDB-EA567EEBAD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3A3B5E-3AE2-422E-8493-97FA92DA5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1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F767B-BE32-4F7D-B135-4A89B36AD1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20DEA4-F624-4390-9B71-C30701AD0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37A0417-901C-4B66-B7D9-184D9773B86E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AD29CC-000E-42DB-8E39-00C31E606B7D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Content Placeholder 12">
              <a:extLst>
                <a:ext uri="{FF2B5EF4-FFF2-40B4-BE49-F238E27FC236}">
                  <a16:creationId xmlns:a16="http://schemas.microsoft.com/office/drawing/2014/main" id="{B093F6E5-5CC0-42F5-81F6-2A052A68C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4D07B0-9912-41AE-8F4E-1C03467E8F67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2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43259-C174-4875-96B5-0F51672392F1}"/>
              </a:ext>
            </a:extLst>
          </p:cNvPr>
          <p:cNvSpPr/>
          <p:nvPr/>
        </p:nvSpPr>
        <p:spPr>
          <a:xfrm>
            <a:off x="6624" y="-627"/>
            <a:ext cx="12185376" cy="637309"/>
          </a:xfrm>
          <a:prstGeom prst="rect">
            <a:avLst/>
          </a:prstGeom>
          <a:solidFill>
            <a:srgbClr val="F2E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F9A1DA3F-2B7D-432E-A846-7A7810A2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4" t="18752" b="13976"/>
          <a:stretch/>
        </p:blipFill>
        <p:spPr>
          <a:xfrm>
            <a:off x="3492348" y="23906"/>
            <a:ext cx="5434309" cy="609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6B357-0A29-4D88-A600-CD2C30896E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C8FC37-5776-4BA7-8D2C-E8A310DF4B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1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0A4DE-6E1C-4470-A733-BA5C6AF29C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9E01B-71B5-4FB5-ABC3-096FEC09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7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3AFE9-97F2-4B3F-BB3B-EF2872B4A3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20409-8742-4EC3-9070-EAC09437FE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B87B860-D82D-4C3D-AEF8-1DE459B592A4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75A258-3526-4CFB-A850-BD7834346B99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Content Placeholder 12">
              <a:extLst>
                <a:ext uri="{FF2B5EF4-FFF2-40B4-BE49-F238E27FC236}">
                  <a16:creationId xmlns:a16="http://schemas.microsoft.com/office/drawing/2014/main" id="{D68E5B8A-240B-45CD-B535-236094F84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F6010B-174D-4799-A12D-1AD41EF2AA6A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75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D0C9A-9AE6-4C92-8A16-C0923A721F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6ED18-8641-4F3C-9C15-33B12D3E42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76EBB3-02D9-42CE-AE4B-703129B30CB2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DEDAC-25AF-460E-8342-0170EF7AEBDF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Content Placeholder 12">
              <a:extLst>
                <a:ext uri="{FF2B5EF4-FFF2-40B4-BE49-F238E27FC236}">
                  <a16:creationId xmlns:a16="http://schemas.microsoft.com/office/drawing/2014/main" id="{DB37CD52-F595-4326-ADA4-A276597A8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C70A54-C7B8-4F82-B488-CDB122491815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87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80054-F7AB-4551-AF2A-83260ED09C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AB759-2415-4C20-ABD7-B633723DAB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D6F592-65F8-4BFF-8A0D-23E6B4A0DB3C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74F1B0-B3E0-4578-83A7-E68200783254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Content Placeholder 12">
              <a:extLst>
                <a:ext uri="{FF2B5EF4-FFF2-40B4-BE49-F238E27FC236}">
                  <a16:creationId xmlns:a16="http://schemas.microsoft.com/office/drawing/2014/main" id="{59FCD377-7151-485D-AB58-F1ED1B569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6E74B7-FA73-4D7E-8110-270B2341DEB7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1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F8AC4-3725-4BEC-971D-E6D92861AA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1200150" y="6264740"/>
            <a:ext cx="10985626" cy="59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7CD84-7847-4C8F-BBE2-433BEBB990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7" r="33560" b="5170"/>
          <a:stretch/>
        </p:blipFill>
        <p:spPr>
          <a:xfrm>
            <a:off x="6624" y="6261604"/>
            <a:ext cx="7298867" cy="6001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8D0824-CD4B-4781-9116-5DD5C5C70C46}"/>
              </a:ext>
            </a:extLst>
          </p:cNvPr>
          <p:cNvGrpSpPr/>
          <p:nvPr/>
        </p:nvGrpSpPr>
        <p:grpSpPr>
          <a:xfrm>
            <a:off x="6624" y="-627"/>
            <a:ext cx="12185376" cy="637309"/>
            <a:chOff x="6624" y="-627"/>
            <a:chExt cx="12185376" cy="6373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E3016-4B3B-4135-933C-24D8A8B7F85B}"/>
                </a:ext>
              </a:extLst>
            </p:cNvPr>
            <p:cNvSpPr/>
            <p:nvPr/>
          </p:nvSpPr>
          <p:spPr>
            <a:xfrm>
              <a:off x="6624" y="-627"/>
              <a:ext cx="12185376" cy="637309"/>
            </a:xfrm>
            <a:prstGeom prst="rect">
              <a:avLst/>
            </a:prstGeom>
            <a:solidFill>
              <a:srgbClr val="F2E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Content Placeholder 12">
              <a:extLst>
                <a:ext uri="{FF2B5EF4-FFF2-40B4-BE49-F238E27FC236}">
                  <a16:creationId xmlns:a16="http://schemas.microsoft.com/office/drawing/2014/main" id="{4A72F5B9-75A5-4A71-82BC-484F2A872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4" t="18752" b="13976"/>
            <a:stretch/>
          </p:blipFill>
          <p:spPr>
            <a:xfrm>
              <a:off x="3492348" y="23906"/>
              <a:ext cx="5434309" cy="6096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83B9E2-B415-404E-89F9-6379424FCB4A}"/>
                </a:ext>
              </a:extLst>
            </p:cNvPr>
            <p:cNvSpPr txBox="1"/>
            <p:nvPr/>
          </p:nvSpPr>
          <p:spPr>
            <a:xfrm>
              <a:off x="159354" y="145659"/>
              <a:ext cx="3332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BREMER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A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BIG 3 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STRATEGIES</a:t>
              </a:r>
              <a:r>
                <a: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56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ECE0-DA73-4ED3-9D91-3FEE581DD5F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4760-836F-4A0A-9AAB-3B8B9CE656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87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19BD-CF56-4CB1-8531-0EE42ED41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FD3F9-DC87-4619-AD42-BC9ECA57A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Unit 1 Topic 3</a:t>
            </a:r>
          </a:p>
        </p:txBody>
      </p:sp>
    </p:spTree>
    <p:extLst>
      <p:ext uri="{BB962C8B-B14F-4D97-AF65-F5344CB8AC3E}">
        <p14:creationId xmlns:p14="http://schemas.microsoft.com/office/powerpoint/2010/main" val="35070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C5A6-F10E-46BD-8B2B-9DDF99A4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CB9B7-DA64-438F-A479-267A06DF5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Vectors are used in physics, e.g. describing forces</a:t>
            </a:r>
          </a:p>
          <a:p>
            <a:r>
              <a:rPr lang="en-AU" dirty="0"/>
              <a:t>In animation (cartoons, moving objects, e.g. gaming)</a:t>
            </a:r>
          </a:p>
          <a:p>
            <a:r>
              <a:rPr lang="en-AU" dirty="0"/>
              <a:t>Used in navigation, e.g. boating, flying aircraft</a:t>
            </a:r>
          </a:p>
          <a:p>
            <a:r>
              <a:rPr lang="en-AU" dirty="0"/>
              <a:t>Vectors in the ‘plane’ means 2-dimensional plan.</a:t>
            </a:r>
          </a:p>
          <a:p>
            <a:r>
              <a:rPr lang="en-AU" dirty="0"/>
              <a:t>We can also use/work with vectors in 3 dimensions (year 12 spec maths).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027ECC-BF1E-4407-9836-4A1C31C49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375" y="1798642"/>
            <a:ext cx="5479253" cy="3737634"/>
          </a:xfrm>
        </p:spPr>
      </p:pic>
    </p:spTree>
    <p:extLst>
      <p:ext uri="{BB962C8B-B14F-4D97-AF65-F5344CB8AC3E}">
        <p14:creationId xmlns:p14="http://schemas.microsoft.com/office/powerpoint/2010/main" val="76149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44B64-1889-4705-A4A5-AB6FF8CE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Definition of a vector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2B09CCBA-42F9-49D8-849D-DC573A7A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408" y="1263614"/>
            <a:ext cx="3491578" cy="392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0BA0184-C7BF-42D8-A3F3-DD535F4E6CC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68" y="1510068"/>
            <a:ext cx="5999417" cy="133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42C0D6-9E3E-4310-BB58-552FBDB40AA6}"/>
              </a:ext>
            </a:extLst>
          </p:cNvPr>
          <p:cNvSpPr txBox="1"/>
          <p:nvPr/>
        </p:nvSpPr>
        <p:spPr>
          <a:xfrm>
            <a:off x="838200" y="3158667"/>
            <a:ext cx="5439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</a:rPr>
              <a:t>Vectors have SCALE and magnitude (size plus DIRECTION); vs SCALARs have just magnitude (size).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AU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</a:rPr>
              <a:t>Vectors are useful to describe Forces as one application, and also navigation (in the past you would have done triangles)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0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0F56-BC4F-4176-93DC-74981050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write vectors (notation)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85446E-8FA0-47A7-8D62-A986ED526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08" y="1450963"/>
            <a:ext cx="5476875" cy="17716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22531-2729-46C3-86F0-AAA3FFD1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22" y="1450963"/>
            <a:ext cx="3025833" cy="1987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3D7928-18AB-4DE3-AFBF-97083549E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28231"/>
            <a:ext cx="10450484" cy="23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3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F4BA-EAC8-4E58-985D-D9EC1E0F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negative of a vector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77942-95F2-4E7E-9DFE-F53BC937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7231"/>
            <a:ext cx="10961022" cy="3483538"/>
          </a:xfrm>
        </p:spPr>
      </p:pic>
    </p:spTree>
    <p:extLst>
      <p:ext uri="{BB962C8B-B14F-4D97-AF65-F5344CB8AC3E}">
        <p14:creationId xmlns:p14="http://schemas.microsoft.com/office/powerpoint/2010/main" val="54906708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 Maths PPT Template</Template>
  <TotalTime>30</TotalTime>
  <Words>130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3_Office Theme</vt:lpstr>
      <vt:lpstr>Introduction to Vectors</vt:lpstr>
      <vt:lpstr>Vectors</vt:lpstr>
      <vt:lpstr>Definition of a vector </vt:lpstr>
      <vt:lpstr>How to write vectors (notation)</vt:lpstr>
      <vt:lpstr>The negative of a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Vectors</dc:title>
  <dc:creator>ALEXANDROU, Areti (axale3)</dc:creator>
  <cp:lastModifiedBy>ALEXANDROU, Areti (axale3)</cp:lastModifiedBy>
  <cp:revision>4</cp:revision>
  <dcterms:created xsi:type="dcterms:W3CDTF">2025-03-18T23:27:59Z</dcterms:created>
  <dcterms:modified xsi:type="dcterms:W3CDTF">2025-03-18T23:58:35Z</dcterms:modified>
</cp:coreProperties>
</file>