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98F-3053-473E-8CE0-21F4E48EB4B7}" type="datetimeFigureOut">
              <a:rPr lang="en-AU" smtClean="0"/>
              <a:t>21/05/2025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ECC6-FBB7-41A1-B7D5-2C4D5C490627}" type="slidenum">
              <a:rPr lang="en-AU" smtClean="0"/>
              <a:t>‹#›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15178D-5113-4883-B8CC-46D1537E0E7F}"/>
              </a:ext>
            </a:extLst>
          </p:cNvPr>
          <p:cNvGrpSpPr/>
          <p:nvPr/>
        </p:nvGrpSpPr>
        <p:grpSpPr>
          <a:xfrm>
            <a:off x="6624" y="-627"/>
            <a:ext cx="12185376" cy="637309"/>
            <a:chOff x="6624" y="-627"/>
            <a:chExt cx="12185376" cy="63730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ED6883-6D4A-4416-81A8-B49FD47858C5}"/>
                </a:ext>
              </a:extLst>
            </p:cNvPr>
            <p:cNvSpPr/>
            <p:nvPr/>
          </p:nvSpPr>
          <p:spPr>
            <a:xfrm>
              <a:off x="6624" y="-627"/>
              <a:ext cx="12185376" cy="637309"/>
            </a:xfrm>
            <a:prstGeom prst="rect">
              <a:avLst/>
            </a:prstGeom>
            <a:solidFill>
              <a:srgbClr val="F2E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Content Placeholder 12">
              <a:extLst>
                <a:ext uri="{FF2B5EF4-FFF2-40B4-BE49-F238E27FC236}">
                  <a16:creationId xmlns:a16="http://schemas.microsoft.com/office/drawing/2014/main" id="{C7781C10-F873-4EAA-A0CC-47CD1BCAD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4" t="18752" b="13976"/>
            <a:stretch/>
          </p:blipFill>
          <p:spPr>
            <a:xfrm>
              <a:off x="3492348" y="23906"/>
              <a:ext cx="5434309" cy="60964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D26022-ADD9-45D6-A0F1-9E7C7D5FA5D8}"/>
                </a:ext>
              </a:extLst>
            </p:cNvPr>
            <p:cNvSpPr txBox="1"/>
            <p:nvPr/>
          </p:nvSpPr>
          <p:spPr>
            <a:xfrm>
              <a:off x="159354" y="145659"/>
              <a:ext cx="3332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BREMER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BIG 3 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STRATEGIES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A29F8E4-C11D-4BCA-A315-F8CD53349C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>
          <a:xfrm>
            <a:off x="1200150" y="6264740"/>
            <a:ext cx="10985626" cy="5980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441779-8EFF-4DEA-A100-F74DBE6578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r="33560" b="5170"/>
          <a:stretch/>
        </p:blipFill>
        <p:spPr>
          <a:xfrm>
            <a:off x="6624" y="6261604"/>
            <a:ext cx="7298867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5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98F-3053-473E-8CE0-21F4E48EB4B7}" type="datetimeFigureOut">
              <a:rPr lang="en-AU" smtClean="0"/>
              <a:t>21/05/2025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ECC6-FBB7-41A1-B7D5-2C4D5C4906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40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98F-3053-473E-8CE0-21F4E48EB4B7}" type="datetimeFigureOut">
              <a:rPr lang="en-AU" smtClean="0"/>
              <a:t>21/05/2025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ECC6-FBB7-41A1-B7D5-2C4D5C4906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07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0410"/>
            <a:ext cx="10515600" cy="1060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98F-3053-473E-8CE0-21F4E48EB4B7}" type="datetimeFigureOut">
              <a:rPr lang="en-AU" smtClean="0"/>
              <a:t>21/05/2025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ECC6-FBB7-41A1-B7D5-2C4D5C490627}" type="slidenum">
              <a:rPr lang="en-AU" smtClean="0"/>
              <a:t>‹#›</a:t>
            </a:fld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29CC1A-9E44-4B93-BAA0-BE9684968F79}"/>
              </a:ext>
            </a:extLst>
          </p:cNvPr>
          <p:cNvGrpSpPr/>
          <p:nvPr/>
        </p:nvGrpSpPr>
        <p:grpSpPr>
          <a:xfrm>
            <a:off x="6624" y="-627"/>
            <a:ext cx="12185376" cy="637309"/>
            <a:chOff x="6624" y="-627"/>
            <a:chExt cx="12185376" cy="637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640663-78A2-4129-8592-04B25E3E5AE2}"/>
                </a:ext>
              </a:extLst>
            </p:cNvPr>
            <p:cNvSpPr/>
            <p:nvPr/>
          </p:nvSpPr>
          <p:spPr>
            <a:xfrm>
              <a:off x="6624" y="-627"/>
              <a:ext cx="12185376" cy="637309"/>
            </a:xfrm>
            <a:prstGeom prst="rect">
              <a:avLst/>
            </a:prstGeom>
            <a:solidFill>
              <a:srgbClr val="F2E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Content Placeholder 12">
              <a:extLst>
                <a:ext uri="{FF2B5EF4-FFF2-40B4-BE49-F238E27FC236}">
                  <a16:creationId xmlns:a16="http://schemas.microsoft.com/office/drawing/2014/main" id="{CCEB9DFD-6ABC-4AE6-90BD-2FAA2BE16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4" t="18752" b="13976"/>
            <a:stretch/>
          </p:blipFill>
          <p:spPr>
            <a:xfrm>
              <a:off x="3492348" y="23906"/>
              <a:ext cx="5434309" cy="60964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2776B8-93BF-458C-9CD8-D211DE6B3C82}"/>
                </a:ext>
              </a:extLst>
            </p:cNvPr>
            <p:cNvSpPr txBox="1"/>
            <p:nvPr/>
          </p:nvSpPr>
          <p:spPr>
            <a:xfrm>
              <a:off x="159354" y="145659"/>
              <a:ext cx="3332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BREMER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BIG 3 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STRATEGIES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BDFD00-7D25-4CD5-BEDB-EA567EEBAD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>
          <a:xfrm>
            <a:off x="1200150" y="6264740"/>
            <a:ext cx="10985626" cy="598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3A3B5E-3AE2-422E-8493-97FA92DA5C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r="33560" b="5170"/>
          <a:stretch/>
        </p:blipFill>
        <p:spPr>
          <a:xfrm>
            <a:off x="6624" y="6261604"/>
            <a:ext cx="7298867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9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98F-3053-473E-8CE0-21F4E48EB4B7}" type="datetimeFigureOut">
              <a:rPr lang="en-AU" smtClean="0"/>
              <a:t>21/05/2025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ECC6-FBB7-41A1-B7D5-2C4D5C490627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F767B-BE32-4F7D-B135-4A89B36AD1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>
          <a:xfrm>
            <a:off x="1200150" y="6264740"/>
            <a:ext cx="10985626" cy="598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20DEA4-F624-4390-9B71-C30701AD09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r="33560" b="5170"/>
          <a:stretch/>
        </p:blipFill>
        <p:spPr>
          <a:xfrm>
            <a:off x="6624" y="6261604"/>
            <a:ext cx="7298867" cy="60015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37A0417-901C-4B66-B7D9-184D9773B86E}"/>
              </a:ext>
            </a:extLst>
          </p:cNvPr>
          <p:cNvGrpSpPr/>
          <p:nvPr/>
        </p:nvGrpSpPr>
        <p:grpSpPr>
          <a:xfrm>
            <a:off x="6624" y="-627"/>
            <a:ext cx="12185376" cy="637309"/>
            <a:chOff x="6624" y="-627"/>
            <a:chExt cx="12185376" cy="63730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AD29CC-000E-42DB-8E39-00C31E606B7D}"/>
                </a:ext>
              </a:extLst>
            </p:cNvPr>
            <p:cNvSpPr/>
            <p:nvPr/>
          </p:nvSpPr>
          <p:spPr>
            <a:xfrm>
              <a:off x="6624" y="-627"/>
              <a:ext cx="12185376" cy="637309"/>
            </a:xfrm>
            <a:prstGeom prst="rect">
              <a:avLst/>
            </a:prstGeom>
            <a:solidFill>
              <a:srgbClr val="F2E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Content Placeholder 12">
              <a:extLst>
                <a:ext uri="{FF2B5EF4-FFF2-40B4-BE49-F238E27FC236}">
                  <a16:creationId xmlns:a16="http://schemas.microsoft.com/office/drawing/2014/main" id="{B093F6E5-5CC0-42F5-81F6-2A052A68C5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4" t="18752" b="13976"/>
            <a:stretch/>
          </p:blipFill>
          <p:spPr>
            <a:xfrm>
              <a:off x="3492348" y="23906"/>
              <a:ext cx="5434309" cy="60964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4D07B0-9912-41AE-8F4E-1C03467E8F67}"/>
                </a:ext>
              </a:extLst>
            </p:cNvPr>
            <p:cNvSpPr txBox="1"/>
            <p:nvPr/>
          </p:nvSpPr>
          <p:spPr>
            <a:xfrm>
              <a:off x="159354" y="145659"/>
              <a:ext cx="3332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BREMER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BIG 3 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STRATEGIES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76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98F-3053-473E-8CE0-21F4E48EB4B7}" type="datetimeFigureOut">
              <a:rPr lang="en-AU" smtClean="0"/>
              <a:t>21/05/2025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ECC6-FBB7-41A1-B7D5-2C4D5C490627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A43259-C174-4875-96B5-0F51672392F1}"/>
              </a:ext>
            </a:extLst>
          </p:cNvPr>
          <p:cNvSpPr/>
          <p:nvPr/>
        </p:nvSpPr>
        <p:spPr>
          <a:xfrm>
            <a:off x="6624" y="-627"/>
            <a:ext cx="12185376" cy="637309"/>
          </a:xfrm>
          <a:prstGeom prst="rect">
            <a:avLst/>
          </a:prstGeom>
          <a:solidFill>
            <a:srgbClr val="F2E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F9A1DA3F-2B7D-432E-A846-7A7810A2CE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4" t="18752" b="13976"/>
          <a:stretch/>
        </p:blipFill>
        <p:spPr>
          <a:xfrm>
            <a:off x="3492348" y="23906"/>
            <a:ext cx="5434309" cy="609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F6B357-0A29-4D88-A600-CD2C30896E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>
          <a:xfrm>
            <a:off x="1200150" y="6264740"/>
            <a:ext cx="10985626" cy="5980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C8FC37-5776-4BA7-8D2C-E8A310DF4B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r="33560" b="5170"/>
          <a:stretch/>
        </p:blipFill>
        <p:spPr>
          <a:xfrm>
            <a:off x="6624" y="6261604"/>
            <a:ext cx="7298867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3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98F-3053-473E-8CE0-21F4E48EB4B7}" type="datetimeFigureOut">
              <a:rPr lang="en-AU" smtClean="0"/>
              <a:t>21/05/2025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ECC6-FBB7-41A1-B7D5-2C4D5C490627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B0A4DE-6E1C-4470-A733-BA5C6AF29C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>
          <a:xfrm>
            <a:off x="1200150" y="6264740"/>
            <a:ext cx="10985626" cy="5980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A9E01B-71B5-4FB5-ABC3-096FEC0979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r="33560" b="5170"/>
          <a:stretch/>
        </p:blipFill>
        <p:spPr>
          <a:xfrm>
            <a:off x="6624" y="6261604"/>
            <a:ext cx="7298867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5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98F-3053-473E-8CE0-21F4E48EB4B7}" type="datetimeFigureOut">
              <a:rPr lang="en-AU" smtClean="0"/>
              <a:t>21/05/2025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ECC6-FBB7-41A1-B7D5-2C4D5C490627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3AFE9-97F2-4B3F-BB3B-EF2872B4A3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>
          <a:xfrm>
            <a:off x="1200150" y="6264740"/>
            <a:ext cx="10985626" cy="598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620409-8742-4EC3-9070-EAC09437FE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r="33560" b="5170"/>
          <a:stretch/>
        </p:blipFill>
        <p:spPr>
          <a:xfrm>
            <a:off x="6624" y="6261604"/>
            <a:ext cx="7298867" cy="60015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B87B860-D82D-4C3D-AEF8-1DE459B592A4}"/>
              </a:ext>
            </a:extLst>
          </p:cNvPr>
          <p:cNvGrpSpPr/>
          <p:nvPr/>
        </p:nvGrpSpPr>
        <p:grpSpPr>
          <a:xfrm>
            <a:off x="6624" y="-627"/>
            <a:ext cx="12185376" cy="637309"/>
            <a:chOff x="6624" y="-627"/>
            <a:chExt cx="12185376" cy="63730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75A258-3526-4CFB-A850-BD7834346B99}"/>
                </a:ext>
              </a:extLst>
            </p:cNvPr>
            <p:cNvSpPr/>
            <p:nvPr/>
          </p:nvSpPr>
          <p:spPr>
            <a:xfrm>
              <a:off x="6624" y="-627"/>
              <a:ext cx="12185376" cy="637309"/>
            </a:xfrm>
            <a:prstGeom prst="rect">
              <a:avLst/>
            </a:prstGeom>
            <a:solidFill>
              <a:srgbClr val="F2E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Content Placeholder 12">
              <a:extLst>
                <a:ext uri="{FF2B5EF4-FFF2-40B4-BE49-F238E27FC236}">
                  <a16:creationId xmlns:a16="http://schemas.microsoft.com/office/drawing/2014/main" id="{D68E5B8A-240B-45CD-B535-236094F841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4" t="18752" b="13976"/>
            <a:stretch/>
          </p:blipFill>
          <p:spPr>
            <a:xfrm>
              <a:off x="3492348" y="23906"/>
              <a:ext cx="5434309" cy="6096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F6010B-174D-4799-A12D-1AD41EF2AA6A}"/>
                </a:ext>
              </a:extLst>
            </p:cNvPr>
            <p:cNvSpPr txBox="1"/>
            <p:nvPr/>
          </p:nvSpPr>
          <p:spPr>
            <a:xfrm>
              <a:off x="159354" y="145659"/>
              <a:ext cx="3332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BREMER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BIG 3 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STRATEGIES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78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98F-3053-473E-8CE0-21F4E48EB4B7}" type="datetimeFigureOut">
              <a:rPr lang="en-AU" smtClean="0"/>
              <a:t>21/05/2025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ECC6-FBB7-41A1-B7D5-2C4D5C490627}" type="slidenum">
              <a:rPr lang="en-AU" smtClean="0"/>
              <a:t>‹#›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D0C9A-9AE6-4C92-8A16-C0923A721F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>
          <a:xfrm>
            <a:off x="1200150" y="6264740"/>
            <a:ext cx="10985626" cy="598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D6ED18-8641-4F3C-9C15-33B12D3E42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r="33560" b="5170"/>
          <a:stretch/>
        </p:blipFill>
        <p:spPr>
          <a:xfrm>
            <a:off x="6624" y="6261604"/>
            <a:ext cx="7298867" cy="60015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76EBB3-02D9-42CE-AE4B-703129B30CB2}"/>
              </a:ext>
            </a:extLst>
          </p:cNvPr>
          <p:cNvGrpSpPr/>
          <p:nvPr/>
        </p:nvGrpSpPr>
        <p:grpSpPr>
          <a:xfrm>
            <a:off x="6624" y="-627"/>
            <a:ext cx="12185376" cy="637309"/>
            <a:chOff x="6624" y="-627"/>
            <a:chExt cx="12185376" cy="637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ADEDAC-25AF-460E-8342-0170EF7AEBDF}"/>
                </a:ext>
              </a:extLst>
            </p:cNvPr>
            <p:cNvSpPr/>
            <p:nvPr/>
          </p:nvSpPr>
          <p:spPr>
            <a:xfrm>
              <a:off x="6624" y="-627"/>
              <a:ext cx="12185376" cy="637309"/>
            </a:xfrm>
            <a:prstGeom prst="rect">
              <a:avLst/>
            </a:prstGeom>
            <a:solidFill>
              <a:srgbClr val="F2E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Content Placeholder 12">
              <a:extLst>
                <a:ext uri="{FF2B5EF4-FFF2-40B4-BE49-F238E27FC236}">
                  <a16:creationId xmlns:a16="http://schemas.microsoft.com/office/drawing/2014/main" id="{DB37CD52-F595-4326-ADA4-A276597A8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4" t="18752" b="13976"/>
            <a:stretch/>
          </p:blipFill>
          <p:spPr>
            <a:xfrm>
              <a:off x="3492348" y="23906"/>
              <a:ext cx="5434309" cy="60964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C70A54-C7B8-4F82-B488-CDB122491815}"/>
                </a:ext>
              </a:extLst>
            </p:cNvPr>
            <p:cNvSpPr txBox="1"/>
            <p:nvPr/>
          </p:nvSpPr>
          <p:spPr>
            <a:xfrm>
              <a:off x="159354" y="145659"/>
              <a:ext cx="3332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BREMER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BIG 3 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STRATEGIES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3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98F-3053-473E-8CE0-21F4E48EB4B7}" type="datetimeFigureOut">
              <a:rPr lang="en-AU" smtClean="0"/>
              <a:t>21/05/2025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ECC6-FBB7-41A1-B7D5-2C4D5C490627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80054-F7AB-4551-AF2A-83260ED09C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>
          <a:xfrm>
            <a:off x="1200150" y="6264740"/>
            <a:ext cx="10985626" cy="598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AB759-2415-4C20-ABD7-B633723DAB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r="33560" b="5170"/>
          <a:stretch/>
        </p:blipFill>
        <p:spPr>
          <a:xfrm>
            <a:off x="6624" y="6261604"/>
            <a:ext cx="7298867" cy="6001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CD6F592-65F8-4BFF-8A0D-23E6B4A0DB3C}"/>
              </a:ext>
            </a:extLst>
          </p:cNvPr>
          <p:cNvGrpSpPr/>
          <p:nvPr/>
        </p:nvGrpSpPr>
        <p:grpSpPr>
          <a:xfrm>
            <a:off x="6624" y="-627"/>
            <a:ext cx="12185376" cy="637309"/>
            <a:chOff x="6624" y="-627"/>
            <a:chExt cx="12185376" cy="6373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74F1B0-B3E0-4578-83A7-E68200783254}"/>
                </a:ext>
              </a:extLst>
            </p:cNvPr>
            <p:cNvSpPr/>
            <p:nvPr/>
          </p:nvSpPr>
          <p:spPr>
            <a:xfrm>
              <a:off x="6624" y="-627"/>
              <a:ext cx="12185376" cy="637309"/>
            </a:xfrm>
            <a:prstGeom prst="rect">
              <a:avLst/>
            </a:prstGeom>
            <a:solidFill>
              <a:srgbClr val="F2E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Content Placeholder 12">
              <a:extLst>
                <a:ext uri="{FF2B5EF4-FFF2-40B4-BE49-F238E27FC236}">
                  <a16:creationId xmlns:a16="http://schemas.microsoft.com/office/drawing/2014/main" id="{59FCD377-7151-485D-AB58-F1ED1B569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4" t="18752" b="13976"/>
            <a:stretch/>
          </p:blipFill>
          <p:spPr>
            <a:xfrm>
              <a:off x="3492348" y="23906"/>
              <a:ext cx="5434309" cy="60964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6E74B7-FA73-4D7E-8110-270B2341DEB7}"/>
                </a:ext>
              </a:extLst>
            </p:cNvPr>
            <p:cNvSpPr txBox="1"/>
            <p:nvPr/>
          </p:nvSpPr>
          <p:spPr>
            <a:xfrm>
              <a:off x="159354" y="145659"/>
              <a:ext cx="3332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BREMER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BIG 3 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STRATEGIES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59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98F-3053-473E-8CE0-21F4E48EB4B7}" type="datetimeFigureOut">
              <a:rPr lang="en-AU" smtClean="0"/>
              <a:t>21/05/2025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ECC6-FBB7-41A1-B7D5-2C4D5C490627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4F8AC4-3725-4BEC-971D-E6D92861AA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>
          <a:xfrm>
            <a:off x="1200150" y="6264740"/>
            <a:ext cx="10985626" cy="598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7CD84-7847-4C8F-BBE2-433BEBB990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r="33560" b="5170"/>
          <a:stretch/>
        </p:blipFill>
        <p:spPr>
          <a:xfrm>
            <a:off x="6624" y="6261604"/>
            <a:ext cx="7298867" cy="6001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28D0824-CD4B-4781-9116-5DD5C5C70C46}"/>
              </a:ext>
            </a:extLst>
          </p:cNvPr>
          <p:cNvGrpSpPr/>
          <p:nvPr/>
        </p:nvGrpSpPr>
        <p:grpSpPr>
          <a:xfrm>
            <a:off x="6624" y="-627"/>
            <a:ext cx="12185376" cy="637309"/>
            <a:chOff x="6624" y="-627"/>
            <a:chExt cx="12185376" cy="6373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E3016-4B3B-4135-933C-24D8A8B7F85B}"/>
                </a:ext>
              </a:extLst>
            </p:cNvPr>
            <p:cNvSpPr/>
            <p:nvPr/>
          </p:nvSpPr>
          <p:spPr>
            <a:xfrm>
              <a:off x="6624" y="-627"/>
              <a:ext cx="12185376" cy="637309"/>
            </a:xfrm>
            <a:prstGeom prst="rect">
              <a:avLst/>
            </a:prstGeom>
            <a:solidFill>
              <a:srgbClr val="F2E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Content Placeholder 12">
              <a:extLst>
                <a:ext uri="{FF2B5EF4-FFF2-40B4-BE49-F238E27FC236}">
                  <a16:creationId xmlns:a16="http://schemas.microsoft.com/office/drawing/2014/main" id="{4A72F5B9-75A5-4A71-82BC-484F2A8725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4" t="18752" b="13976"/>
            <a:stretch/>
          </p:blipFill>
          <p:spPr>
            <a:xfrm>
              <a:off x="3492348" y="23906"/>
              <a:ext cx="5434309" cy="60964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83B9E2-B415-404E-89F9-6379424FCB4A}"/>
                </a:ext>
              </a:extLst>
            </p:cNvPr>
            <p:cNvSpPr txBox="1"/>
            <p:nvPr/>
          </p:nvSpPr>
          <p:spPr>
            <a:xfrm>
              <a:off x="159354" y="145659"/>
              <a:ext cx="3332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BREMER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BIG 3 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STRATEGIES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498F-3053-473E-8CE0-21F4E48EB4B7}" type="datetimeFigureOut">
              <a:rPr lang="en-AU" smtClean="0"/>
              <a:t>21/05/2025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2ECC6-FBB7-41A1-B7D5-2C4D5C4906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3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1CE1-6036-E13F-13F1-F21FBEBD6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B6853-F91E-3E61-3581-F9EFB0063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23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025E-2CD4-39E1-9FFE-50163C16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19C9-51C8-02BE-5C9A-06BC970BD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overview Complex number system and equate complex numbers to the imaginary component, “</a:t>
            </a:r>
            <a:r>
              <a:rPr lang="en-AU" dirty="0" err="1"/>
              <a:t>i</a:t>
            </a:r>
            <a:r>
              <a:rPr lang="en-AU" dirty="0"/>
              <a:t>”, or the square root of -1.</a:t>
            </a:r>
          </a:p>
          <a:p>
            <a:r>
              <a:rPr lang="en-AU" dirty="0"/>
              <a:t>To identify real and imaginary parts of a Complex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69152-85F4-33B5-BA9C-8927B153F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75" y="3429000"/>
            <a:ext cx="9782912" cy="210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3DC5-1D50-88B7-49C1-F2E6733F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complex number system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43A296-F697-761F-666F-8F4319BEC94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F54BBA-1B71-60F3-C13E-075A18720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289" y="1394304"/>
            <a:ext cx="5181600" cy="4351338"/>
          </a:xfrm>
        </p:spPr>
        <p:txBody>
          <a:bodyPr/>
          <a:lstStyle/>
          <a:p>
            <a:r>
              <a:rPr lang="en-AU" dirty="0"/>
              <a:t>The basis for complex numbers is the imaginary number:</a:t>
            </a:r>
          </a:p>
          <a:p>
            <a:endParaRPr lang="en-AU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074D87C-227D-BD66-D24B-7B32A43E3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812" y="2191411"/>
            <a:ext cx="1862179" cy="1056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B66661-CAEA-7E84-FDC7-30626FE96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331" y="3248323"/>
            <a:ext cx="3949903" cy="32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0725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 Maths PPT Template</Template>
  <TotalTime>12</TotalTime>
  <Words>51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3_Office Theme</vt:lpstr>
      <vt:lpstr>PowerPoint Presentation</vt:lpstr>
      <vt:lpstr>Learning Goal</vt:lpstr>
      <vt:lpstr>The complex number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ALEXANDROU, Areti (axale3)</dc:creator>
  <cp:lastModifiedBy>ALEXANDROU, Areti (axale3)</cp:lastModifiedBy>
  <cp:revision>1</cp:revision>
  <dcterms:created xsi:type="dcterms:W3CDTF">2025-05-20T23:13:14Z</dcterms:created>
  <dcterms:modified xsi:type="dcterms:W3CDTF">2025-05-20T23:26:04Z</dcterms:modified>
</cp:coreProperties>
</file>