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LASSIE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Some obvious </a:t>
            </a:r>
            <a:r>
              <a:rPr lang="en-GB" smtClean="0"/>
              <a:t>lassie quote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997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LASSIE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LASSIE</dc:title>
  <dc:creator>Russ Taylor</dc:creator>
  <cp:lastModifiedBy>Russ Taylor</cp:lastModifiedBy>
  <cp:revision>1</cp:revision>
  <dcterms:created xsi:type="dcterms:W3CDTF">2015-04-12T00:58:07Z</dcterms:created>
  <dcterms:modified xsi:type="dcterms:W3CDTF">2015-04-12T00:59:37Z</dcterms:modified>
</cp:coreProperties>
</file>