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3232" y="123108"/>
            <a:ext cx="11990171" cy="6760429"/>
            <a:chOff x="-9231564" y="-809793"/>
            <a:chExt cx="6507438" cy="3669095"/>
          </a:xfrm>
        </p:grpSpPr>
        <p:sp>
          <p:nvSpPr>
            <p:cNvPr id="11" name="Google Shape;11;p2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7937915" y="-809793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014069" y="207860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3935273" y="1280702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751608" y="1454603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8041137" y="71469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3412545" y="-146005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3328646" y="1083504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5903211" y="2831692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1409744" y="2336188"/>
            <a:ext cx="1456876" cy="1496037"/>
            <a:chOff x="6915152" y="4038195"/>
            <a:chExt cx="958640" cy="984408"/>
          </a:xfrm>
        </p:grpSpPr>
        <p:sp>
          <p:nvSpPr>
            <p:cNvPr id="31" name="Google Shape;31;p2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236163">
            <a:off x="-357260" y="3847465"/>
            <a:ext cx="1456869" cy="1496031"/>
            <a:chOff x="6915152" y="4038195"/>
            <a:chExt cx="958640" cy="984408"/>
          </a:xfrm>
        </p:grpSpPr>
        <p:sp>
          <p:nvSpPr>
            <p:cNvPr id="34" name="Google Shape;34;p2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2212800" y="990300"/>
            <a:ext cx="7766400" cy="40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665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/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3942767" y="5037733"/>
            <a:ext cx="4324800" cy="8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11"/>
          <p:cNvGrpSpPr/>
          <p:nvPr/>
        </p:nvGrpSpPr>
        <p:grpSpPr>
          <a:xfrm>
            <a:off x="93232" y="287768"/>
            <a:ext cx="11990171" cy="6595771"/>
            <a:chOff x="-9231564" y="-720427"/>
            <a:chExt cx="6507438" cy="3579729"/>
          </a:xfrm>
        </p:grpSpPr>
        <p:sp>
          <p:nvSpPr>
            <p:cNvPr id="264" name="Google Shape;264;p11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-7937915" y="-313520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-6966381" y="2354310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-2918068" y="2526275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-8656576" y="-45692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-4332426" y="-2356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-8751608" y="1454603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-5191756" y="2223318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-7285046" y="-637555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-6221468" y="2038093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-8099570" y="1673663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-3052939" y="697513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-5903211" y="2831692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-933951">
            <a:off x="-1132493" y="-4612893"/>
            <a:ext cx="15321583" cy="13719853"/>
            <a:chOff x="3708681" y="1511318"/>
            <a:chExt cx="7077374" cy="6337500"/>
          </a:xfrm>
        </p:grpSpPr>
        <p:sp>
          <p:nvSpPr>
            <p:cNvPr id="284" name="Google Shape;284;p11"/>
            <p:cNvSpPr/>
            <p:nvPr/>
          </p:nvSpPr>
          <p:spPr>
            <a:xfrm rot="1507166">
              <a:off x="4341089" y="2542959"/>
              <a:ext cx="5812630" cy="4274219"/>
            </a:xfrm>
            <a:prstGeom prst="donut">
              <a:avLst>
                <a:gd name="adj" fmla="val 427"/>
              </a:avLst>
            </a:pr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 rot="-1507166" flipH="1">
              <a:off x="4341015" y="2542959"/>
              <a:ext cx="5812630" cy="4274219"/>
            </a:xfrm>
            <a:prstGeom prst="donut">
              <a:avLst>
                <a:gd name="adj" fmla="val 427"/>
              </a:avLst>
            </a:pr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1"/>
            <p:cNvSpPr/>
            <p:nvPr/>
          </p:nvSpPr>
          <p:spPr>
            <a:xfrm rot="5256238">
              <a:off x="4341183" y="2542948"/>
              <a:ext cx="5812482" cy="4274241"/>
            </a:xfrm>
            <a:prstGeom prst="donut">
              <a:avLst>
                <a:gd name="adj" fmla="val 427"/>
              </a:avLst>
            </a:pr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7" name="Google Shape;287;p11"/>
          <p:cNvSpPr/>
          <p:nvPr/>
        </p:nvSpPr>
        <p:spPr>
          <a:xfrm>
            <a:off x="519172" y="5535944"/>
            <a:ext cx="628572" cy="813129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17" y="1"/>
                </a:moveTo>
                <a:lnTo>
                  <a:pt x="2617" y="1"/>
                </a:lnTo>
                <a:cubicBezTo>
                  <a:pt x="2617" y="1866"/>
                  <a:pt x="1447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17" y="4891"/>
                  <a:pt x="2617" y="6756"/>
                </a:cubicBezTo>
                <a:lnTo>
                  <a:pt x="2617" y="6756"/>
                </a:lnTo>
                <a:cubicBezTo>
                  <a:pt x="2617" y="4891"/>
                  <a:pt x="3787" y="3378"/>
                  <a:pt x="5222" y="3378"/>
                </a:cubicBezTo>
                <a:lnTo>
                  <a:pt x="5222" y="3378"/>
                </a:lnTo>
                <a:cubicBezTo>
                  <a:pt x="3776" y="3378"/>
                  <a:pt x="2617" y="1866"/>
                  <a:pt x="2617" y="1"/>
                </a:cubicBezTo>
                <a:close/>
              </a:path>
            </a:pathLst>
          </a:custGeom>
          <a:gradFill>
            <a:gsLst>
              <a:gs pos="0">
                <a:srgbClr val="B88532"/>
              </a:gs>
              <a:gs pos="9000">
                <a:srgbClr val="C99F4A"/>
              </a:gs>
              <a:gs pos="25000">
                <a:srgbClr val="FCEB8F"/>
              </a:gs>
              <a:gs pos="49000">
                <a:srgbClr val="C29934"/>
              </a:gs>
              <a:gs pos="72000">
                <a:srgbClr val="FCEB8F"/>
              </a:gs>
              <a:gs pos="86000">
                <a:srgbClr val="DAB861"/>
              </a:gs>
              <a:gs pos="100000">
                <a:srgbClr val="B8853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1"/>
          <p:cNvSpPr txBox="1">
            <a:spLocks noGrp="1"/>
          </p:cNvSpPr>
          <p:nvPr>
            <p:ph type="title" hasCustomPrompt="1"/>
          </p:nvPr>
        </p:nvSpPr>
        <p:spPr>
          <a:xfrm>
            <a:off x="3032800" y="814433"/>
            <a:ext cx="7279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7335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9" name="Google Shape;289;p11"/>
          <p:cNvSpPr txBox="1">
            <a:spLocks noGrp="1"/>
          </p:cNvSpPr>
          <p:nvPr>
            <p:ph type="subTitle" idx="1"/>
          </p:nvPr>
        </p:nvSpPr>
        <p:spPr>
          <a:xfrm>
            <a:off x="3032800" y="3685033"/>
            <a:ext cx="72796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3"/>
          <p:cNvGrpSpPr/>
          <p:nvPr/>
        </p:nvGrpSpPr>
        <p:grpSpPr>
          <a:xfrm rot="10800000" flipH="1">
            <a:off x="93232" y="123108"/>
            <a:ext cx="11990171" cy="6595771"/>
            <a:chOff x="-9231564" y="-720427"/>
            <a:chExt cx="6507438" cy="3579729"/>
          </a:xfrm>
        </p:grpSpPr>
        <p:sp>
          <p:nvSpPr>
            <p:cNvPr id="293" name="Google Shape;293;p13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-5677114" y="-534086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-8951474" y="2685158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2832444" y="2714381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9027316" y="1454603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8773865" y="-637555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7214015" y="-553556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2805989" y="-146005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-2887514" y="421806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-5903211" y="2831692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2" name="Google Shape;312;p13"/>
          <p:cNvGrpSpPr/>
          <p:nvPr/>
        </p:nvGrpSpPr>
        <p:grpSpPr>
          <a:xfrm rot="-1773919">
            <a:off x="11308244" y="-470117"/>
            <a:ext cx="1456889" cy="1496052"/>
            <a:chOff x="6915152" y="4038195"/>
            <a:chExt cx="958640" cy="984408"/>
          </a:xfrm>
        </p:grpSpPr>
        <p:sp>
          <p:nvSpPr>
            <p:cNvPr id="313" name="Google Shape;313;p13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5" name="Google Shape;315;p13"/>
          <p:cNvSpPr/>
          <p:nvPr/>
        </p:nvSpPr>
        <p:spPr>
          <a:xfrm>
            <a:off x="760456" y="354344"/>
            <a:ext cx="588992" cy="759240"/>
          </a:xfrm>
          <a:custGeom>
            <a:avLst/>
            <a:gdLst/>
            <a:ahLst/>
            <a:cxnLst/>
            <a:rect l="l" t="t" r="r" b="b"/>
            <a:pathLst>
              <a:path w="5233" h="6745" extrusionOk="0">
                <a:moveTo>
                  <a:pt x="2617" y="0"/>
                </a:moveTo>
                <a:lnTo>
                  <a:pt x="2617" y="0"/>
                </a:lnTo>
                <a:cubicBezTo>
                  <a:pt x="2617" y="1866"/>
                  <a:pt x="1447" y="3367"/>
                  <a:pt x="1" y="3367"/>
                </a:cubicBezTo>
                <a:lnTo>
                  <a:pt x="1" y="3367"/>
                </a:lnTo>
                <a:cubicBezTo>
                  <a:pt x="1447" y="3367"/>
                  <a:pt x="2617" y="4879"/>
                  <a:pt x="2617" y="6744"/>
                </a:cubicBezTo>
                <a:lnTo>
                  <a:pt x="2617" y="6744"/>
                </a:lnTo>
                <a:cubicBezTo>
                  <a:pt x="2617" y="4879"/>
                  <a:pt x="3787" y="3367"/>
                  <a:pt x="5233" y="3367"/>
                </a:cubicBezTo>
                <a:lnTo>
                  <a:pt x="5233" y="3367"/>
                </a:lnTo>
                <a:cubicBezTo>
                  <a:pt x="3787" y="3367"/>
                  <a:pt x="2617" y="1866"/>
                  <a:pt x="261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13"/>
          <p:cNvSpPr/>
          <p:nvPr/>
        </p:nvSpPr>
        <p:spPr>
          <a:xfrm>
            <a:off x="10931896" y="5807251"/>
            <a:ext cx="489649" cy="633511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05" y="1"/>
                </a:moveTo>
                <a:lnTo>
                  <a:pt x="2605" y="1"/>
                </a:lnTo>
                <a:cubicBezTo>
                  <a:pt x="2605" y="1866"/>
                  <a:pt x="1435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05" y="4890"/>
                  <a:pt x="2605" y="6755"/>
                </a:cubicBezTo>
                <a:lnTo>
                  <a:pt x="2605" y="6755"/>
                </a:lnTo>
                <a:cubicBezTo>
                  <a:pt x="2605" y="4890"/>
                  <a:pt x="3775" y="3378"/>
                  <a:pt x="5221" y="3378"/>
                </a:cubicBezTo>
                <a:lnTo>
                  <a:pt x="5221" y="3378"/>
                </a:lnTo>
                <a:cubicBezTo>
                  <a:pt x="3786" y="3378"/>
                  <a:pt x="2605" y="1866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13"/>
          <p:cNvSpPr/>
          <p:nvPr/>
        </p:nvSpPr>
        <p:spPr>
          <a:xfrm>
            <a:off x="172737" y="6212029"/>
            <a:ext cx="333860" cy="431933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05" y="1"/>
                </a:moveTo>
                <a:lnTo>
                  <a:pt x="2605" y="1"/>
                </a:lnTo>
                <a:cubicBezTo>
                  <a:pt x="2605" y="1866"/>
                  <a:pt x="1435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05" y="4890"/>
                  <a:pt x="2605" y="6755"/>
                </a:cubicBezTo>
                <a:lnTo>
                  <a:pt x="2605" y="6755"/>
                </a:lnTo>
                <a:cubicBezTo>
                  <a:pt x="2605" y="4890"/>
                  <a:pt x="3775" y="3378"/>
                  <a:pt x="5221" y="3378"/>
                </a:cubicBezTo>
                <a:lnTo>
                  <a:pt x="5221" y="3378"/>
                </a:lnTo>
                <a:cubicBezTo>
                  <a:pt x="3786" y="3378"/>
                  <a:pt x="2605" y="1866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13"/>
          <p:cNvSpPr txBox="1">
            <a:spLocks noGrp="1"/>
          </p:cNvSpPr>
          <p:nvPr>
            <p:ph type="subTitle" idx="1"/>
          </p:nvPr>
        </p:nvSpPr>
        <p:spPr>
          <a:xfrm>
            <a:off x="7909583" y="4849219"/>
            <a:ext cx="32416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13"/>
          <p:cNvSpPr txBox="1">
            <a:spLocks noGrp="1"/>
          </p:cNvSpPr>
          <p:nvPr>
            <p:ph type="subTitle" idx="2"/>
          </p:nvPr>
        </p:nvSpPr>
        <p:spPr>
          <a:xfrm>
            <a:off x="2538588" y="4849219"/>
            <a:ext cx="32384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13"/>
          <p:cNvSpPr txBox="1">
            <a:spLocks noGrp="1"/>
          </p:cNvSpPr>
          <p:nvPr>
            <p:ph type="subTitle" idx="3"/>
          </p:nvPr>
        </p:nvSpPr>
        <p:spPr>
          <a:xfrm>
            <a:off x="7908788" y="2743233"/>
            <a:ext cx="32432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1" name="Google Shape;321;p13"/>
          <p:cNvSpPr txBox="1">
            <a:spLocks noGrp="1"/>
          </p:cNvSpPr>
          <p:nvPr>
            <p:ph type="subTitle" idx="4"/>
          </p:nvPr>
        </p:nvSpPr>
        <p:spPr>
          <a:xfrm>
            <a:off x="2538588" y="2748460"/>
            <a:ext cx="3238400" cy="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2" name="Google Shape;322;p13"/>
          <p:cNvSpPr txBox="1">
            <a:spLocks noGrp="1"/>
          </p:cNvSpPr>
          <p:nvPr>
            <p:ph type="title"/>
          </p:nvPr>
        </p:nvSpPr>
        <p:spPr>
          <a:xfrm>
            <a:off x="2539385" y="2090533"/>
            <a:ext cx="3236800" cy="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465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323" name="Google Shape;323;p13"/>
          <p:cNvSpPr txBox="1">
            <a:spLocks noGrp="1"/>
          </p:cNvSpPr>
          <p:nvPr>
            <p:ph type="title" idx="5"/>
          </p:nvPr>
        </p:nvSpPr>
        <p:spPr>
          <a:xfrm>
            <a:off x="7908801" y="2090533"/>
            <a:ext cx="3243200" cy="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465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324" name="Google Shape;324;p13"/>
          <p:cNvSpPr txBox="1">
            <a:spLocks noGrp="1"/>
          </p:cNvSpPr>
          <p:nvPr>
            <p:ph type="title" idx="6"/>
          </p:nvPr>
        </p:nvSpPr>
        <p:spPr>
          <a:xfrm>
            <a:off x="2538601" y="4193965"/>
            <a:ext cx="3238400" cy="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465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325" name="Google Shape;325;p13"/>
          <p:cNvSpPr txBox="1">
            <a:spLocks noGrp="1"/>
          </p:cNvSpPr>
          <p:nvPr>
            <p:ph type="title" idx="7"/>
          </p:nvPr>
        </p:nvSpPr>
        <p:spPr>
          <a:xfrm>
            <a:off x="7909587" y="4193967"/>
            <a:ext cx="3241600" cy="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465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326" name="Google Shape;326;p13"/>
          <p:cNvSpPr txBox="1">
            <a:spLocks noGrp="1"/>
          </p:cNvSpPr>
          <p:nvPr>
            <p:ph type="title" idx="8" hasCustomPrompt="1"/>
          </p:nvPr>
        </p:nvSpPr>
        <p:spPr>
          <a:xfrm>
            <a:off x="1178801" y="2512309"/>
            <a:ext cx="11320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title" idx="9" hasCustomPrompt="1"/>
          </p:nvPr>
        </p:nvSpPr>
        <p:spPr>
          <a:xfrm>
            <a:off x="6549001" y="2512309"/>
            <a:ext cx="11320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13"/>
          <p:cNvSpPr txBox="1">
            <a:spLocks noGrp="1"/>
          </p:cNvSpPr>
          <p:nvPr>
            <p:ph type="title" idx="13" hasCustomPrompt="1"/>
          </p:nvPr>
        </p:nvSpPr>
        <p:spPr>
          <a:xfrm>
            <a:off x="1178801" y="4607809"/>
            <a:ext cx="11320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329" name="Google Shape;329;p13"/>
          <p:cNvSpPr txBox="1">
            <a:spLocks noGrp="1"/>
          </p:cNvSpPr>
          <p:nvPr>
            <p:ph type="title" idx="14" hasCustomPrompt="1"/>
          </p:nvPr>
        </p:nvSpPr>
        <p:spPr>
          <a:xfrm>
            <a:off x="6549001" y="4607809"/>
            <a:ext cx="11320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Krona One"/>
              <a:buNone/>
              <a:defRPr sz="64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330" name="Google Shape;330;p13"/>
          <p:cNvSpPr txBox="1">
            <a:spLocks noGrp="1"/>
          </p:cNvSpPr>
          <p:nvPr>
            <p:ph type="title" idx="15"/>
          </p:nvPr>
        </p:nvSpPr>
        <p:spPr>
          <a:xfrm>
            <a:off x="950800" y="4917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14"/>
          <p:cNvGrpSpPr/>
          <p:nvPr/>
        </p:nvGrpSpPr>
        <p:grpSpPr>
          <a:xfrm>
            <a:off x="93232" y="123108"/>
            <a:ext cx="11990171" cy="6760429"/>
            <a:chOff x="-9231564" y="-809793"/>
            <a:chExt cx="6507438" cy="3669095"/>
          </a:xfrm>
        </p:grpSpPr>
        <p:sp>
          <p:nvSpPr>
            <p:cNvPr id="333" name="Google Shape;333;p14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-7937915" y="-809793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-6369527" y="-6859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-6359825" y="-678471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-5530226" y="1981505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-3935273" y="1280702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4"/>
            <p:cNvSpPr/>
            <p:nvPr/>
          </p:nvSpPr>
          <p:spPr>
            <a:xfrm rot="5633016">
              <a:off x="-7473173" y="-673353"/>
              <a:ext cx="35893" cy="27642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-7397415" y="-699180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4"/>
            <p:cNvSpPr/>
            <p:nvPr/>
          </p:nvSpPr>
          <p:spPr>
            <a:xfrm rot="5633016">
              <a:off x="-6783064" y="85579"/>
              <a:ext cx="35893" cy="27642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-5232214" y="2555927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-4705821" y="2181843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3328646" y="1083504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5903211" y="2831692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2" name="Google Shape;352;p14"/>
          <p:cNvGrpSpPr/>
          <p:nvPr/>
        </p:nvGrpSpPr>
        <p:grpSpPr>
          <a:xfrm rot="1613731">
            <a:off x="7716921" y="5752335"/>
            <a:ext cx="1456860" cy="1496021"/>
            <a:chOff x="6915152" y="4038195"/>
            <a:chExt cx="958640" cy="984408"/>
          </a:xfrm>
        </p:grpSpPr>
        <p:sp>
          <p:nvSpPr>
            <p:cNvPr id="353" name="Google Shape;353;p14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5" name="Google Shape;355;p14"/>
          <p:cNvGrpSpPr/>
          <p:nvPr/>
        </p:nvGrpSpPr>
        <p:grpSpPr>
          <a:xfrm rot="-9771552">
            <a:off x="1599791" y="-481740"/>
            <a:ext cx="1456777" cy="1495936"/>
            <a:chOff x="6915152" y="4038195"/>
            <a:chExt cx="958640" cy="984408"/>
          </a:xfrm>
        </p:grpSpPr>
        <p:sp>
          <p:nvSpPr>
            <p:cNvPr id="356" name="Google Shape;356;p14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8" name="Google Shape;358;p14"/>
          <p:cNvSpPr txBox="1">
            <a:spLocks noGrp="1"/>
          </p:cNvSpPr>
          <p:nvPr>
            <p:ph type="title" hasCustomPrompt="1"/>
          </p:nvPr>
        </p:nvSpPr>
        <p:spPr>
          <a:xfrm>
            <a:off x="6550417" y="1195617"/>
            <a:ext cx="46940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9" name="Google Shape;359;p14"/>
          <p:cNvSpPr txBox="1">
            <a:spLocks noGrp="1"/>
          </p:cNvSpPr>
          <p:nvPr>
            <p:ph type="subTitle" idx="1"/>
          </p:nvPr>
        </p:nvSpPr>
        <p:spPr>
          <a:xfrm>
            <a:off x="6550433" y="2191217"/>
            <a:ext cx="4694000" cy="5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0" name="Google Shape;360;p14"/>
          <p:cNvSpPr txBox="1">
            <a:spLocks noGrp="1"/>
          </p:cNvSpPr>
          <p:nvPr>
            <p:ph type="title" idx="2" hasCustomPrompt="1"/>
          </p:nvPr>
        </p:nvSpPr>
        <p:spPr>
          <a:xfrm>
            <a:off x="950963" y="4119684"/>
            <a:ext cx="46880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61" name="Google Shape;361;p14"/>
          <p:cNvSpPr txBox="1">
            <a:spLocks noGrp="1"/>
          </p:cNvSpPr>
          <p:nvPr>
            <p:ph type="subTitle" idx="3"/>
          </p:nvPr>
        </p:nvSpPr>
        <p:spPr>
          <a:xfrm>
            <a:off x="950967" y="5114720"/>
            <a:ext cx="4688000" cy="5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5"/>
          <p:cNvGrpSpPr/>
          <p:nvPr/>
        </p:nvGrpSpPr>
        <p:grpSpPr>
          <a:xfrm>
            <a:off x="238268" y="135663"/>
            <a:ext cx="11845136" cy="6622888"/>
            <a:chOff x="-9152849" y="-802979"/>
            <a:chExt cx="6428722" cy="3594447"/>
          </a:xfrm>
        </p:grpSpPr>
        <p:sp>
          <p:nvSpPr>
            <p:cNvPr id="364" name="Google Shape;364;p15"/>
            <p:cNvSpPr/>
            <p:nvPr/>
          </p:nvSpPr>
          <p:spPr>
            <a:xfrm>
              <a:off x="-9066140" y="1612462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-5070558" y="-423803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-9022493" y="-209562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-4880707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-4485015" y="2519734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-9152849" y="-677495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-3935273" y="1280702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-8917033" y="2557432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-9106800" y="2278459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-8041137" y="71469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-3412545" y="-146005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-3328646" y="1083504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-3807835" y="626033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" name="Google Shape;383;p15"/>
          <p:cNvSpPr/>
          <p:nvPr/>
        </p:nvSpPr>
        <p:spPr>
          <a:xfrm>
            <a:off x="10931887" y="5613517"/>
            <a:ext cx="618633" cy="800383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05" y="1"/>
                </a:moveTo>
                <a:lnTo>
                  <a:pt x="2605" y="1"/>
                </a:lnTo>
                <a:cubicBezTo>
                  <a:pt x="2605" y="1866"/>
                  <a:pt x="1435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05" y="4890"/>
                  <a:pt x="2605" y="6755"/>
                </a:cubicBezTo>
                <a:lnTo>
                  <a:pt x="2605" y="6755"/>
                </a:lnTo>
                <a:cubicBezTo>
                  <a:pt x="2605" y="4890"/>
                  <a:pt x="3775" y="3378"/>
                  <a:pt x="5221" y="3378"/>
                </a:cubicBezTo>
                <a:lnTo>
                  <a:pt x="5221" y="3378"/>
                </a:lnTo>
                <a:cubicBezTo>
                  <a:pt x="3786" y="3378"/>
                  <a:pt x="2605" y="1866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5"/>
          <p:cNvSpPr/>
          <p:nvPr/>
        </p:nvSpPr>
        <p:spPr>
          <a:xfrm>
            <a:off x="11084928" y="786291"/>
            <a:ext cx="386793" cy="500372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17" y="1"/>
                </a:moveTo>
                <a:lnTo>
                  <a:pt x="2617" y="1"/>
                </a:lnTo>
                <a:cubicBezTo>
                  <a:pt x="2617" y="1866"/>
                  <a:pt x="1447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17" y="4891"/>
                  <a:pt x="2617" y="6756"/>
                </a:cubicBezTo>
                <a:lnTo>
                  <a:pt x="2617" y="6756"/>
                </a:lnTo>
                <a:cubicBezTo>
                  <a:pt x="2617" y="4891"/>
                  <a:pt x="3787" y="3378"/>
                  <a:pt x="5222" y="3378"/>
                </a:cubicBezTo>
                <a:lnTo>
                  <a:pt x="5222" y="3378"/>
                </a:lnTo>
                <a:cubicBezTo>
                  <a:pt x="3776" y="3378"/>
                  <a:pt x="2617" y="1866"/>
                  <a:pt x="261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15"/>
          <p:cNvSpPr txBox="1">
            <a:spLocks noGrp="1"/>
          </p:cNvSpPr>
          <p:nvPr>
            <p:ph type="title"/>
          </p:nvPr>
        </p:nvSpPr>
        <p:spPr>
          <a:xfrm>
            <a:off x="1775728" y="4851400"/>
            <a:ext cx="5813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sp>
        <p:nvSpPr>
          <p:cNvPr id="386" name="Google Shape;386;p15"/>
          <p:cNvSpPr txBox="1">
            <a:spLocks noGrp="1"/>
          </p:cNvSpPr>
          <p:nvPr>
            <p:ph type="subTitle" idx="1"/>
          </p:nvPr>
        </p:nvSpPr>
        <p:spPr>
          <a:xfrm>
            <a:off x="1775749" y="1346200"/>
            <a:ext cx="5813600" cy="35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16"/>
          <p:cNvGrpSpPr/>
          <p:nvPr/>
        </p:nvGrpSpPr>
        <p:grpSpPr>
          <a:xfrm flipH="1">
            <a:off x="52431" y="123108"/>
            <a:ext cx="12043564" cy="6635443"/>
            <a:chOff x="-9231564" y="-809793"/>
            <a:chExt cx="6536416" cy="3601261"/>
          </a:xfrm>
        </p:grpSpPr>
        <p:sp>
          <p:nvSpPr>
            <p:cNvPr id="389" name="Google Shape;389;p16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-7937915" y="-809793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6"/>
            <p:cNvSpPr/>
            <p:nvPr/>
          </p:nvSpPr>
          <p:spPr>
            <a:xfrm rot="5400000">
              <a:off x="-7055311" y="2678438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 rot="5400000">
              <a:off x="-2868973" y="-24152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-9137598" y="1454603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6"/>
            <p:cNvSpPr/>
            <p:nvPr/>
          </p:nvSpPr>
          <p:spPr>
            <a:xfrm rot="5400000">
              <a:off x="-5675815" y="26493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-4515375" y="-807703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6"/>
            <p:cNvSpPr/>
            <p:nvPr/>
          </p:nvSpPr>
          <p:spPr>
            <a:xfrm rot="5400000">
              <a:off x="-2726916" y="417051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-4745240" y="2721409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6"/>
          <p:cNvGrpSpPr/>
          <p:nvPr/>
        </p:nvGrpSpPr>
        <p:grpSpPr>
          <a:xfrm flipH="1">
            <a:off x="-283693" y="-240679"/>
            <a:ext cx="1456876" cy="1496037"/>
            <a:chOff x="6915152" y="4038195"/>
            <a:chExt cx="958640" cy="984408"/>
          </a:xfrm>
        </p:grpSpPr>
        <p:sp>
          <p:nvSpPr>
            <p:cNvPr id="409" name="Google Shape;409;p16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6"/>
          <p:cNvGrpSpPr/>
          <p:nvPr/>
        </p:nvGrpSpPr>
        <p:grpSpPr>
          <a:xfrm rot="-5236163" flipH="1">
            <a:off x="11178517" y="5815965"/>
            <a:ext cx="1456869" cy="1496031"/>
            <a:chOff x="6915152" y="4038195"/>
            <a:chExt cx="958640" cy="984408"/>
          </a:xfrm>
        </p:grpSpPr>
        <p:sp>
          <p:nvSpPr>
            <p:cNvPr id="412" name="Google Shape;412;p16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4" name="Google Shape;414;p16"/>
          <p:cNvSpPr txBox="1">
            <a:spLocks noGrp="1"/>
          </p:cNvSpPr>
          <p:nvPr>
            <p:ph type="title"/>
          </p:nvPr>
        </p:nvSpPr>
        <p:spPr>
          <a:xfrm>
            <a:off x="950967" y="4917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17"/>
          <p:cNvGrpSpPr/>
          <p:nvPr/>
        </p:nvGrpSpPr>
        <p:grpSpPr>
          <a:xfrm>
            <a:off x="93232" y="135663"/>
            <a:ext cx="12012572" cy="6622888"/>
            <a:chOff x="-9231564" y="-802979"/>
            <a:chExt cx="6519595" cy="3594447"/>
          </a:xfrm>
        </p:grpSpPr>
        <p:sp>
          <p:nvSpPr>
            <p:cNvPr id="417" name="Google Shape;417;p17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-5291124" y="-7546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7"/>
            <p:cNvSpPr/>
            <p:nvPr/>
          </p:nvSpPr>
          <p:spPr>
            <a:xfrm rot="5400000">
              <a:off x="-5451161" y="2556686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-6590093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7"/>
            <p:cNvSpPr/>
            <p:nvPr/>
          </p:nvSpPr>
          <p:spPr>
            <a:xfrm rot="5400000">
              <a:off x="-5897340" y="-464626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-8987424" y="315051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-6912913" y="2714381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7"/>
            <p:cNvSpPr/>
            <p:nvPr/>
          </p:nvSpPr>
          <p:spPr>
            <a:xfrm rot="5400000">
              <a:off x="-2743737" y="2715485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7"/>
            <p:cNvSpPr/>
            <p:nvPr/>
          </p:nvSpPr>
          <p:spPr>
            <a:xfrm rot="5400000">
              <a:off x="-4517844" y="-493675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-3412545" y="-146005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-6306285" y="2517182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-6785474" y="-642221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6" name="Google Shape;436;p17"/>
          <p:cNvGrpSpPr/>
          <p:nvPr/>
        </p:nvGrpSpPr>
        <p:grpSpPr>
          <a:xfrm rot="-3673744">
            <a:off x="8214423" y="-290212"/>
            <a:ext cx="1456887" cy="1496048"/>
            <a:chOff x="6915152" y="4038195"/>
            <a:chExt cx="958640" cy="984408"/>
          </a:xfrm>
        </p:grpSpPr>
        <p:sp>
          <p:nvSpPr>
            <p:cNvPr id="437" name="Google Shape;437;p17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9" name="Google Shape;439;p17"/>
          <p:cNvGrpSpPr/>
          <p:nvPr/>
        </p:nvGrpSpPr>
        <p:grpSpPr>
          <a:xfrm rot="4000164">
            <a:off x="7960629" y="5810075"/>
            <a:ext cx="1456871" cy="1496032"/>
            <a:chOff x="6915152" y="4038195"/>
            <a:chExt cx="958640" cy="984408"/>
          </a:xfrm>
        </p:grpSpPr>
        <p:sp>
          <p:nvSpPr>
            <p:cNvPr id="440" name="Google Shape;440;p17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2" name="Google Shape;442;p17"/>
          <p:cNvSpPr txBox="1">
            <a:spLocks noGrp="1"/>
          </p:cNvSpPr>
          <p:nvPr>
            <p:ph type="title"/>
          </p:nvPr>
        </p:nvSpPr>
        <p:spPr>
          <a:xfrm>
            <a:off x="7405152" y="2189184"/>
            <a:ext cx="38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17"/>
          <p:cNvSpPr txBox="1">
            <a:spLocks noGrp="1"/>
          </p:cNvSpPr>
          <p:nvPr>
            <p:ph type="subTitle" idx="1"/>
          </p:nvPr>
        </p:nvSpPr>
        <p:spPr>
          <a:xfrm>
            <a:off x="7405152" y="3228417"/>
            <a:ext cx="3815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8"/>
          <p:cNvSpPr txBox="1">
            <a:spLocks noGrp="1"/>
          </p:cNvSpPr>
          <p:nvPr>
            <p:ph type="body" idx="1"/>
          </p:nvPr>
        </p:nvSpPr>
        <p:spPr>
          <a:xfrm>
            <a:off x="963333" y="2527300"/>
            <a:ext cx="5130400" cy="32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508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✦"/>
              <a:defRPr sz="1600"/>
            </a:lvl1pPr>
            <a:lvl2pPr marL="1219200" lvl="1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18"/>
          <p:cNvSpPr txBox="1">
            <a:spLocks noGrp="1"/>
          </p:cNvSpPr>
          <p:nvPr>
            <p:ph type="body" idx="2"/>
          </p:nvPr>
        </p:nvSpPr>
        <p:spPr>
          <a:xfrm>
            <a:off x="6232667" y="2527300"/>
            <a:ext cx="4996000" cy="32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508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✦"/>
              <a:defRPr sz="1600"/>
            </a:lvl1pPr>
            <a:lvl2pPr marL="1219200" lvl="1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7" name="Google Shape;447;p18"/>
          <p:cNvSpPr txBox="1">
            <a:spLocks noGrp="1"/>
          </p:cNvSpPr>
          <p:nvPr>
            <p:ph type="title"/>
          </p:nvPr>
        </p:nvSpPr>
        <p:spPr>
          <a:xfrm>
            <a:off x="950967" y="4917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8" name="Google Shape;448;p18"/>
          <p:cNvGrpSpPr/>
          <p:nvPr/>
        </p:nvGrpSpPr>
        <p:grpSpPr>
          <a:xfrm>
            <a:off x="254488" y="123108"/>
            <a:ext cx="11990171" cy="6635443"/>
            <a:chOff x="-9231564" y="-809793"/>
            <a:chExt cx="6507438" cy="3601261"/>
          </a:xfrm>
        </p:grpSpPr>
        <p:sp>
          <p:nvSpPr>
            <p:cNvPr id="449" name="Google Shape;449;p18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-7937915" y="-809793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-8014069" y="207860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-4817537" y="2714381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-9082457" y="2667715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-8041137" y="71469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-3026555" y="-146005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-4210910" y="2517182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-5903211" y="2611126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8" name="Google Shape;468;p18"/>
          <p:cNvSpPr/>
          <p:nvPr/>
        </p:nvSpPr>
        <p:spPr>
          <a:xfrm flipH="1">
            <a:off x="11472041" y="6294153"/>
            <a:ext cx="312519" cy="404324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17" y="1"/>
                </a:moveTo>
                <a:lnTo>
                  <a:pt x="2617" y="1"/>
                </a:lnTo>
                <a:cubicBezTo>
                  <a:pt x="2617" y="1866"/>
                  <a:pt x="1447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17" y="4891"/>
                  <a:pt x="2617" y="6756"/>
                </a:cubicBezTo>
                <a:lnTo>
                  <a:pt x="2617" y="6756"/>
                </a:lnTo>
                <a:cubicBezTo>
                  <a:pt x="2617" y="4891"/>
                  <a:pt x="3787" y="3378"/>
                  <a:pt x="5222" y="3378"/>
                </a:cubicBezTo>
                <a:lnTo>
                  <a:pt x="5222" y="3378"/>
                </a:lnTo>
                <a:cubicBezTo>
                  <a:pt x="3776" y="3378"/>
                  <a:pt x="2617" y="1866"/>
                  <a:pt x="2617" y="1"/>
                </a:cubicBezTo>
                <a:close/>
              </a:path>
            </a:pathLst>
          </a:custGeom>
          <a:gradFill>
            <a:gsLst>
              <a:gs pos="0">
                <a:srgbClr val="B88532"/>
              </a:gs>
              <a:gs pos="9000">
                <a:srgbClr val="C99F4A"/>
              </a:gs>
              <a:gs pos="25000">
                <a:srgbClr val="FCEB8F"/>
              </a:gs>
              <a:gs pos="49000">
                <a:srgbClr val="C29934"/>
              </a:gs>
              <a:gs pos="72000">
                <a:srgbClr val="FCEB8F"/>
              </a:gs>
              <a:gs pos="86000">
                <a:srgbClr val="DAB861"/>
              </a:gs>
              <a:gs pos="100000">
                <a:srgbClr val="B8853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18"/>
          <p:cNvSpPr/>
          <p:nvPr/>
        </p:nvSpPr>
        <p:spPr>
          <a:xfrm flipH="1">
            <a:off x="1313041" y="123087"/>
            <a:ext cx="312519" cy="404324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17" y="1"/>
                </a:moveTo>
                <a:lnTo>
                  <a:pt x="2617" y="1"/>
                </a:lnTo>
                <a:cubicBezTo>
                  <a:pt x="2617" y="1866"/>
                  <a:pt x="1447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17" y="4891"/>
                  <a:pt x="2617" y="6756"/>
                </a:cubicBezTo>
                <a:lnTo>
                  <a:pt x="2617" y="6756"/>
                </a:lnTo>
                <a:cubicBezTo>
                  <a:pt x="2617" y="4891"/>
                  <a:pt x="3787" y="3378"/>
                  <a:pt x="5222" y="3378"/>
                </a:cubicBezTo>
                <a:lnTo>
                  <a:pt x="5222" y="3378"/>
                </a:lnTo>
                <a:cubicBezTo>
                  <a:pt x="3776" y="3378"/>
                  <a:pt x="2617" y="1866"/>
                  <a:pt x="261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0" name="Google Shape;470;p18"/>
          <p:cNvGrpSpPr/>
          <p:nvPr/>
        </p:nvGrpSpPr>
        <p:grpSpPr>
          <a:xfrm rot="-1243000" flipH="1">
            <a:off x="11281992" y="1561425"/>
            <a:ext cx="1456873" cy="1496035"/>
            <a:chOff x="6915152" y="4038195"/>
            <a:chExt cx="958640" cy="984408"/>
          </a:xfrm>
        </p:grpSpPr>
        <p:sp>
          <p:nvSpPr>
            <p:cNvPr id="471" name="Google Shape;471;p18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8"/>
          <p:cNvGrpSpPr/>
          <p:nvPr/>
        </p:nvGrpSpPr>
        <p:grpSpPr>
          <a:xfrm rot="-1487330" flipH="1">
            <a:off x="-392781" y="5892557"/>
            <a:ext cx="1456908" cy="1496069"/>
            <a:chOff x="6915152" y="4038195"/>
            <a:chExt cx="958640" cy="984408"/>
          </a:xfrm>
        </p:grpSpPr>
        <p:sp>
          <p:nvSpPr>
            <p:cNvPr id="474" name="Google Shape;474;p18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19"/>
          <p:cNvGrpSpPr/>
          <p:nvPr/>
        </p:nvGrpSpPr>
        <p:grpSpPr>
          <a:xfrm>
            <a:off x="93232" y="123108"/>
            <a:ext cx="11990171" cy="6760429"/>
            <a:chOff x="-9231564" y="-809793"/>
            <a:chExt cx="6507438" cy="3669095"/>
          </a:xfrm>
        </p:grpSpPr>
        <p:sp>
          <p:nvSpPr>
            <p:cNvPr id="478" name="Google Shape;478;p19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7937915" y="-809793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4428987" y="2595554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-9118572" y="1335844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-6244010" y="267715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-5780336" y="-774122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-2899266" y="314339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-4420114" y="-713623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-5903211" y="2831692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7" name="Google Shape;497;p19"/>
          <p:cNvGrpSpPr/>
          <p:nvPr/>
        </p:nvGrpSpPr>
        <p:grpSpPr>
          <a:xfrm rot="-1732202">
            <a:off x="11207024" y="174548"/>
            <a:ext cx="1456815" cy="1495975"/>
            <a:chOff x="6915152" y="4038195"/>
            <a:chExt cx="958640" cy="984408"/>
          </a:xfrm>
        </p:grpSpPr>
        <p:sp>
          <p:nvSpPr>
            <p:cNvPr id="498" name="Google Shape;498;p19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0" name="Google Shape;500;p19"/>
          <p:cNvGrpSpPr/>
          <p:nvPr/>
        </p:nvGrpSpPr>
        <p:grpSpPr>
          <a:xfrm rot="1732202" flipH="1">
            <a:off x="88624" y="-575535"/>
            <a:ext cx="1456815" cy="1495975"/>
            <a:chOff x="6915152" y="4038195"/>
            <a:chExt cx="958640" cy="984408"/>
          </a:xfrm>
        </p:grpSpPr>
        <p:sp>
          <p:nvSpPr>
            <p:cNvPr id="501" name="Google Shape;501;p19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3" name="Google Shape;503;p19"/>
          <p:cNvSpPr txBox="1">
            <a:spLocks noGrp="1"/>
          </p:cNvSpPr>
          <p:nvPr>
            <p:ph type="subTitle" idx="1"/>
          </p:nvPr>
        </p:nvSpPr>
        <p:spPr>
          <a:xfrm>
            <a:off x="1043404" y="2710333"/>
            <a:ext cx="3218000" cy="10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4" name="Google Shape;504;p19"/>
          <p:cNvSpPr txBox="1">
            <a:spLocks noGrp="1"/>
          </p:cNvSpPr>
          <p:nvPr>
            <p:ph type="subTitle" idx="2"/>
          </p:nvPr>
        </p:nvSpPr>
        <p:spPr>
          <a:xfrm>
            <a:off x="1043404" y="2129400"/>
            <a:ext cx="32180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465" b="1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5" name="Google Shape;505;p19"/>
          <p:cNvSpPr txBox="1">
            <a:spLocks noGrp="1"/>
          </p:cNvSpPr>
          <p:nvPr>
            <p:ph type="subTitle" idx="3"/>
          </p:nvPr>
        </p:nvSpPr>
        <p:spPr>
          <a:xfrm>
            <a:off x="4486200" y="4788033"/>
            <a:ext cx="3218800" cy="10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6" name="Google Shape;506;p19"/>
          <p:cNvSpPr txBox="1">
            <a:spLocks noGrp="1"/>
          </p:cNvSpPr>
          <p:nvPr>
            <p:ph type="subTitle" idx="4"/>
          </p:nvPr>
        </p:nvSpPr>
        <p:spPr>
          <a:xfrm>
            <a:off x="4486200" y="4195533"/>
            <a:ext cx="3218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465" b="1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7" name="Google Shape;507;p19"/>
          <p:cNvSpPr txBox="1">
            <a:spLocks noGrp="1"/>
          </p:cNvSpPr>
          <p:nvPr>
            <p:ph type="subTitle" idx="5"/>
          </p:nvPr>
        </p:nvSpPr>
        <p:spPr>
          <a:xfrm>
            <a:off x="7929796" y="2710351"/>
            <a:ext cx="3218800" cy="10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8" name="Google Shape;508;p19"/>
          <p:cNvSpPr txBox="1">
            <a:spLocks noGrp="1"/>
          </p:cNvSpPr>
          <p:nvPr>
            <p:ph type="subTitle" idx="6"/>
          </p:nvPr>
        </p:nvSpPr>
        <p:spPr>
          <a:xfrm>
            <a:off x="7929796" y="2129400"/>
            <a:ext cx="3218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465" b="1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9" name="Google Shape;509;p19"/>
          <p:cNvSpPr txBox="1">
            <a:spLocks noGrp="1"/>
          </p:cNvSpPr>
          <p:nvPr>
            <p:ph type="title"/>
          </p:nvPr>
        </p:nvSpPr>
        <p:spPr>
          <a:xfrm>
            <a:off x="950967" y="4917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0"/>
          <p:cNvGrpSpPr/>
          <p:nvPr/>
        </p:nvGrpSpPr>
        <p:grpSpPr>
          <a:xfrm rot="10800000" flipH="1">
            <a:off x="93232" y="95695"/>
            <a:ext cx="11990171" cy="6635443"/>
            <a:chOff x="-9231564" y="-809793"/>
            <a:chExt cx="6507438" cy="3601261"/>
          </a:xfrm>
        </p:grpSpPr>
        <p:sp>
          <p:nvSpPr>
            <p:cNvPr id="512" name="Google Shape;512;p20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-7937915" y="-809793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-9006615" y="2685158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-5182663" y="-732637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-3935273" y="1280702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-6821657" y="2667715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-9033683" y="1321254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-6114477" y="-642279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-2997797" y="35816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-4690098" y="2555984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rot="-8391893">
            <a:off x="-451352" y="3775501"/>
            <a:ext cx="1456864" cy="1496025"/>
            <a:chOff x="6915152" y="4038195"/>
            <a:chExt cx="958640" cy="984408"/>
          </a:xfrm>
        </p:grpSpPr>
        <p:sp>
          <p:nvSpPr>
            <p:cNvPr id="532" name="Google Shape;532;p20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rot="-3673744">
            <a:off x="11285189" y="900988"/>
            <a:ext cx="1456887" cy="1496048"/>
            <a:chOff x="6915152" y="4038195"/>
            <a:chExt cx="958640" cy="984408"/>
          </a:xfrm>
        </p:grpSpPr>
        <p:sp>
          <p:nvSpPr>
            <p:cNvPr id="535" name="Google Shape;535;p20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7" name="Google Shape;537;p20"/>
          <p:cNvSpPr txBox="1">
            <a:spLocks noGrp="1"/>
          </p:cNvSpPr>
          <p:nvPr>
            <p:ph type="title"/>
          </p:nvPr>
        </p:nvSpPr>
        <p:spPr>
          <a:xfrm>
            <a:off x="1148567" y="4323667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9pPr>
          </a:lstStyle>
          <a:p/>
        </p:txBody>
      </p:sp>
      <p:sp>
        <p:nvSpPr>
          <p:cNvPr id="538" name="Google Shape;538;p20"/>
          <p:cNvSpPr txBox="1">
            <a:spLocks noGrp="1"/>
          </p:cNvSpPr>
          <p:nvPr>
            <p:ph type="subTitle" idx="1"/>
          </p:nvPr>
        </p:nvSpPr>
        <p:spPr>
          <a:xfrm>
            <a:off x="1148567" y="5029200"/>
            <a:ext cx="29004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/>
        </p:txBody>
      </p:sp>
      <p:sp>
        <p:nvSpPr>
          <p:cNvPr id="539" name="Google Shape;539;p20"/>
          <p:cNvSpPr txBox="1">
            <a:spLocks noGrp="1"/>
          </p:cNvSpPr>
          <p:nvPr>
            <p:ph type="title" idx="2"/>
          </p:nvPr>
        </p:nvSpPr>
        <p:spPr>
          <a:xfrm>
            <a:off x="4645795" y="4323667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9pPr>
          </a:lstStyle>
          <a:p/>
        </p:txBody>
      </p:sp>
      <p:sp>
        <p:nvSpPr>
          <p:cNvPr id="540" name="Google Shape;540;p20"/>
          <p:cNvSpPr txBox="1">
            <a:spLocks noGrp="1"/>
          </p:cNvSpPr>
          <p:nvPr>
            <p:ph type="subTitle" idx="3"/>
          </p:nvPr>
        </p:nvSpPr>
        <p:spPr>
          <a:xfrm>
            <a:off x="4645795" y="5029200"/>
            <a:ext cx="29004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/>
        </p:txBody>
      </p:sp>
      <p:sp>
        <p:nvSpPr>
          <p:cNvPr id="541" name="Google Shape;541;p20"/>
          <p:cNvSpPr txBox="1">
            <a:spLocks noGrp="1"/>
          </p:cNvSpPr>
          <p:nvPr>
            <p:ph type="title" idx="4"/>
          </p:nvPr>
        </p:nvSpPr>
        <p:spPr>
          <a:xfrm>
            <a:off x="8143031" y="4323667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5"/>
            </a:lvl9pPr>
          </a:lstStyle>
          <a:p/>
        </p:txBody>
      </p:sp>
      <p:sp>
        <p:nvSpPr>
          <p:cNvPr id="542" name="Google Shape;542;p20"/>
          <p:cNvSpPr txBox="1">
            <a:spLocks noGrp="1"/>
          </p:cNvSpPr>
          <p:nvPr>
            <p:ph type="subTitle" idx="5"/>
          </p:nvPr>
        </p:nvSpPr>
        <p:spPr>
          <a:xfrm>
            <a:off x="8143031" y="5029200"/>
            <a:ext cx="29004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/>
        </p:txBody>
      </p:sp>
      <p:sp>
        <p:nvSpPr>
          <p:cNvPr id="543" name="Google Shape;543;p20"/>
          <p:cNvSpPr txBox="1">
            <a:spLocks noGrp="1"/>
          </p:cNvSpPr>
          <p:nvPr>
            <p:ph type="title" idx="6"/>
          </p:nvPr>
        </p:nvSpPr>
        <p:spPr>
          <a:xfrm>
            <a:off x="950967" y="4917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3"/>
          <p:cNvGrpSpPr/>
          <p:nvPr/>
        </p:nvGrpSpPr>
        <p:grpSpPr>
          <a:xfrm>
            <a:off x="424713" y="123108"/>
            <a:ext cx="11658689" cy="6760429"/>
            <a:chOff x="-9051659" y="-809793"/>
            <a:chExt cx="6327533" cy="3669095"/>
          </a:xfrm>
        </p:grpSpPr>
        <p:sp>
          <p:nvSpPr>
            <p:cNvPr id="40" name="Google Shape;40;p3"/>
            <p:cNvSpPr/>
            <p:nvPr/>
          </p:nvSpPr>
          <p:spPr>
            <a:xfrm>
              <a:off x="-5151095" y="-317489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-7937915" y="-809793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8014069" y="-182198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-5644659" y="233014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-6821657" y="462056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-4638255" y="250550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-8041137" y="71469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-6610751" y="-201147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3328646" y="1083504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5903211" y="2831692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3"/>
          <p:cNvSpPr/>
          <p:nvPr/>
        </p:nvSpPr>
        <p:spPr>
          <a:xfrm>
            <a:off x="566031" y="5811553"/>
            <a:ext cx="312519" cy="404324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17" y="1"/>
                </a:moveTo>
                <a:lnTo>
                  <a:pt x="2617" y="1"/>
                </a:lnTo>
                <a:cubicBezTo>
                  <a:pt x="2617" y="1866"/>
                  <a:pt x="1447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17" y="4891"/>
                  <a:pt x="2617" y="6756"/>
                </a:cubicBezTo>
                <a:lnTo>
                  <a:pt x="2617" y="6756"/>
                </a:lnTo>
                <a:cubicBezTo>
                  <a:pt x="2617" y="4891"/>
                  <a:pt x="3787" y="3378"/>
                  <a:pt x="5222" y="3378"/>
                </a:cubicBezTo>
                <a:lnTo>
                  <a:pt x="5222" y="3378"/>
                </a:lnTo>
                <a:cubicBezTo>
                  <a:pt x="3776" y="3378"/>
                  <a:pt x="2617" y="1866"/>
                  <a:pt x="2617" y="1"/>
                </a:cubicBezTo>
                <a:close/>
              </a:path>
            </a:pathLst>
          </a:custGeom>
          <a:gradFill>
            <a:gsLst>
              <a:gs pos="0">
                <a:srgbClr val="B88532"/>
              </a:gs>
              <a:gs pos="9000">
                <a:srgbClr val="C99F4A"/>
              </a:gs>
              <a:gs pos="25000">
                <a:srgbClr val="FCEB8F"/>
              </a:gs>
              <a:gs pos="49000">
                <a:srgbClr val="C29934"/>
              </a:gs>
              <a:gs pos="72000">
                <a:srgbClr val="FCEB8F"/>
              </a:gs>
              <a:gs pos="86000">
                <a:srgbClr val="DAB861"/>
              </a:gs>
              <a:gs pos="100000">
                <a:srgbClr val="B8853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3"/>
          <p:cNvSpPr/>
          <p:nvPr/>
        </p:nvSpPr>
        <p:spPr>
          <a:xfrm>
            <a:off x="10931887" y="5613517"/>
            <a:ext cx="618633" cy="800383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05" y="1"/>
                </a:moveTo>
                <a:lnTo>
                  <a:pt x="2605" y="1"/>
                </a:lnTo>
                <a:cubicBezTo>
                  <a:pt x="2605" y="1866"/>
                  <a:pt x="1435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05" y="4890"/>
                  <a:pt x="2605" y="6755"/>
                </a:cubicBezTo>
                <a:lnTo>
                  <a:pt x="2605" y="6755"/>
                </a:lnTo>
                <a:cubicBezTo>
                  <a:pt x="2605" y="4890"/>
                  <a:pt x="3775" y="3378"/>
                  <a:pt x="5221" y="3378"/>
                </a:cubicBezTo>
                <a:lnTo>
                  <a:pt x="5221" y="3378"/>
                </a:lnTo>
                <a:cubicBezTo>
                  <a:pt x="3786" y="3378"/>
                  <a:pt x="2605" y="1866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3"/>
          <p:cNvSpPr/>
          <p:nvPr/>
        </p:nvSpPr>
        <p:spPr>
          <a:xfrm>
            <a:off x="10931903" y="277241"/>
            <a:ext cx="618633" cy="800383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06" y="1"/>
                </a:moveTo>
                <a:lnTo>
                  <a:pt x="2606" y="1"/>
                </a:lnTo>
                <a:cubicBezTo>
                  <a:pt x="2606" y="1866"/>
                  <a:pt x="1436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06" y="4890"/>
                  <a:pt x="2606" y="6756"/>
                </a:cubicBezTo>
                <a:lnTo>
                  <a:pt x="2606" y="6756"/>
                </a:lnTo>
                <a:cubicBezTo>
                  <a:pt x="2606" y="4890"/>
                  <a:pt x="3776" y="3378"/>
                  <a:pt x="5222" y="3378"/>
                </a:cubicBezTo>
                <a:lnTo>
                  <a:pt x="5222" y="3378"/>
                </a:lnTo>
                <a:cubicBezTo>
                  <a:pt x="3776" y="3378"/>
                  <a:pt x="2606" y="1866"/>
                  <a:pt x="26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960000" y="3579000"/>
            <a:ext cx="675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8849173" y="1859967"/>
            <a:ext cx="16816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960000" y="4785833"/>
            <a:ext cx="6756800" cy="6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21"/>
          <p:cNvGrpSpPr/>
          <p:nvPr/>
        </p:nvGrpSpPr>
        <p:grpSpPr>
          <a:xfrm>
            <a:off x="100915" y="48792"/>
            <a:ext cx="11990171" cy="6760429"/>
            <a:chOff x="-9231564" y="-809793"/>
            <a:chExt cx="6507438" cy="3669095"/>
          </a:xfrm>
        </p:grpSpPr>
        <p:sp>
          <p:nvSpPr>
            <p:cNvPr id="546" name="Google Shape;546;p21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-7937915" y="-809793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-8014069" y="207860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-4982961" y="265923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-8751608" y="1454603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-6386893" y="-718980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-3026555" y="295126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-4872607" y="-625882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-5903211" y="2831692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1"/>
          <p:cNvGrpSpPr/>
          <p:nvPr/>
        </p:nvGrpSpPr>
        <p:grpSpPr>
          <a:xfrm rot="2182154">
            <a:off x="11029220" y="5763016"/>
            <a:ext cx="1456907" cy="1496068"/>
            <a:chOff x="6915152" y="4038195"/>
            <a:chExt cx="958640" cy="984408"/>
          </a:xfrm>
        </p:grpSpPr>
        <p:sp>
          <p:nvSpPr>
            <p:cNvPr id="566" name="Google Shape;566;p21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8" name="Google Shape;568;p21"/>
          <p:cNvSpPr/>
          <p:nvPr/>
        </p:nvSpPr>
        <p:spPr>
          <a:xfrm>
            <a:off x="172723" y="339711"/>
            <a:ext cx="588992" cy="759240"/>
          </a:xfrm>
          <a:custGeom>
            <a:avLst/>
            <a:gdLst/>
            <a:ahLst/>
            <a:cxnLst/>
            <a:rect l="l" t="t" r="r" b="b"/>
            <a:pathLst>
              <a:path w="5233" h="6745" extrusionOk="0">
                <a:moveTo>
                  <a:pt x="2617" y="0"/>
                </a:moveTo>
                <a:lnTo>
                  <a:pt x="2617" y="0"/>
                </a:lnTo>
                <a:cubicBezTo>
                  <a:pt x="2617" y="1866"/>
                  <a:pt x="1447" y="3367"/>
                  <a:pt x="1" y="3367"/>
                </a:cubicBezTo>
                <a:lnTo>
                  <a:pt x="1" y="3367"/>
                </a:lnTo>
                <a:cubicBezTo>
                  <a:pt x="1447" y="3367"/>
                  <a:pt x="2617" y="4879"/>
                  <a:pt x="2617" y="6744"/>
                </a:cubicBezTo>
                <a:lnTo>
                  <a:pt x="2617" y="6744"/>
                </a:lnTo>
                <a:cubicBezTo>
                  <a:pt x="2617" y="4879"/>
                  <a:pt x="3787" y="3367"/>
                  <a:pt x="5233" y="3367"/>
                </a:cubicBezTo>
                <a:lnTo>
                  <a:pt x="5233" y="3367"/>
                </a:lnTo>
                <a:cubicBezTo>
                  <a:pt x="3787" y="3367"/>
                  <a:pt x="2617" y="1866"/>
                  <a:pt x="261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9" name="Google Shape;569;p21"/>
          <p:cNvSpPr/>
          <p:nvPr/>
        </p:nvSpPr>
        <p:spPr>
          <a:xfrm>
            <a:off x="11512847" y="1113584"/>
            <a:ext cx="489649" cy="633511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05" y="1"/>
                </a:moveTo>
                <a:lnTo>
                  <a:pt x="2605" y="1"/>
                </a:lnTo>
                <a:cubicBezTo>
                  <a:pt x="2605" y="1866"/>
                  <a:pt x="1435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05" y="4890"/>
                  <a:pt x="2605" y="6755"/>
                </a:cubicBezTo>
                <a:lnTo>
                  <a:pt x="2605" y="6755"/>
                </a:lnTo>
                <a:cubicBezTo>
                  <a:pt x="2605" y="4890"/>
                  <a:pt x="3775" y="3378"/>
                  <a:pt x="5221" y="3378"/>
                </a:cubicBezTo>
                <a:lnTo>
                  <a:pt x="5221" y="3378"/>
                </a:lnTo>
                <a:cubicBezTo>
                  <a:pt x="3786" y="3378"/>
                  <a:pt x="2605" y="1866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0" name="Google Shape;570;p21"/>
          <p:cNvSpPr/>
          <p:nvPr/>
        </p:nvSpPr>
        <p:spPr>
          <a:xfrm>
            <a:off x="172737" y="6212029"/>
            <a:ext cx="333860" cy="431933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05" y="1"/>
                </a:moveTo>
                <a:lnTo>
                  <a:pt x="2605" y="1"/>
                </a:lnTo>
                <a:cubicBezTo>
                  <a:pt x="2605" y="1866"/>
                  <a:pt x="1435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05" y="4890"/>
                  <a:pt x="2605" y="6755"/>
                </a:cubicBezTo>
                <a:lnTo>
                  <a:pt x="2605" y="6755"/>
                </a:lnTo>
                <a:cubicBezTo>
                  <a:pt x="2605" y="4890"/>
                  <a:pt x="3775" y="3378"/>
                  <a:pt x="5221" y="3378"/>
                </a:cubicBezTo>
                <a:lnTo>
                  <a:pt x="5221" y="3378"/>
                </a:lnTo>
                <a:cubicBezTo>
                  <a:pt x="3786" y="3378"/>
                  <a:pt x="2605" y="1866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21"/>
          <p:cNvSpPr txBox="1">
            <a:spLocks noGrp="1"/>
          </p:cNvSpPr>
          <p:nvPr>
            <p:ph type="title"/>
          </p:nvPr>
        </p:nvSpPr>
        <p:spPr>
          <a:xfrm>
            <a:off x="7646133" y="2921067"/>
            <a:ext cx="3581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465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572" name="Google Shape;572;p21"/>
          <p:cNvSpPr txBox="1">
            <a:spLocks noGrp="1"/>
          </p:cNvSpPr>
          <p:nvPr>
            <p:ph type="subTitle" idx="1"/>
          </p:nvPr>
        </p:nvSpPr>
        <p:spPr>
          <a:xfrm>
            <a:off x="964267" y="1792167"/>
            <a:ext cx="47388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1"/>
          <p:cNvSpPr txBox="1">
            <a:spLocks noGrp="1"/>
          </p:cNvSpPr>
          <p:nvPr>
            <p:ph type="title" idx="2"/>
          </p:nvPr>
        </p:nvSpPr>
        <p:spPr>
          <a:xfrm>
            <a:off x="7646133" y="1790767"/>
            <a:ext cx="3581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465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574" name="Google Shape;574;p21"/>
          <p:cNvSpPr txBox="1">
            <a:spLocks noGrp="1"/>
          </p:cNvSpPr>
          <p:nvPr>
            <p:ph type="subTitle" idx="3"/>
          </p:nvPr>
        </p:nvSpPr>
        <p:spPr>
          <a:xfrm>
            <a:off x="964276" y="2922467"/>
            <a:ext cx="47388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21"/>
          <p:cNvSpPr txBox="1">
            <a:spLocks noGrp="1"/>
          </p:cNvSpPr>
          <p:nvPr>
            <p:ph type="title" idx="4"/>
          </p:nvPr>
        </p:nvSpPr>
        <p:spPr>
          <a:xfrm>
            <a:off x="7646133" y="5181667"/>
            <a:ext cx="3581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465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576" name="Google Shape;576;p21"/>
          <p:cNvSpPr txBox="1">
            <a:spLocks noGrp="1"/>
          </p:cNvSpPr>
          <p:nvPr>
            <p:ph type="subTitle" idx="5"/>
          </p:nvPr>
        </p:nvSpPr>
        <p:spPr>
          <a:xfrm>
            <a:off x="964267" y="4052767"/>
            <a:ext cx="47388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21"/>
          <p:cNvSpPr txBox="1">
            <a:spLocks noGrp="1"/>
          </p:cNvSpPr>
          <p:nvPr>
            <p:ph type="title" idx="6"/>
          </p:nvPr>
        </p:nvSpPr>
        <p:spPr>
          <a:xfrm>
            <a:off x="7646133" y="4051367"/>
            <a:ext cx="3581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465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578" name="Google Shape;578;p21"/>
          <p:cNvSpPr txBox="1">
            <a:spLocks noGrp="1"/>
          </p:cNvSpPr>
          <p:nvPr>
            <p:ph type="subTitle" idx="7"/>
          </p:nvPr>
        </p:nvSpPr>
        <p:spPr>
          <a:xfrm>
            <a:off x="964276" y="5183067"/>
            <a:ext cx="47388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21"/>
          <p:cNvSpPr txBox="1">
            <a:spLocks noGrp="1"/>
          </p:cNvSpPr>
          <p:nvPr>
            <p:ph type="title" idx="8"/>
          </p:nvPr>
        </p:nvSpPr>
        <p:spPr>
          <a:xfrm>
            <a:off x="950967" y="4917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22"/>
          <p:cNvGrpSpPr/>
          <p:nvPr/>
        </p:nvGrpSpPr>
        <p:grpSpPr>
          <a:xfrm>
            <a:off x="93232" y="123108"/>
            <a:ext cx="11990171" cy="6760429"/>
            <a:chOff x="-9231564" y="-809793"/>
            <a:chExt cx="6507438" cy="3669095"/>
          </a:xfrm>
        </p:grpSpPr>
        <p:sp>
          <p:nvSpPr>
            <p:cNvPr id="582" name="Google Shape;582;p22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-7937915" y="-809793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-6911239" y="2630017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-4541829" y="-64924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-8861891" y="2722857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-8978542" y="1431537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-3412545" y="-146005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-2887514" y="2682606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-5903211" y="2831692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1" name="Google Shape;601;p22"/>
          <p:cNvGrpSpPr/>
          <p:nvPr/>
        </p:nvGrpSpPr>
        <p:grpSpPr>
          <a:xfrm rot="-1773919">
            <a:off x="10981677" y="6235483"/>
            <a:ext cx="1456889" cy="1496052"/>
            <a:chOff x="6915152" y="4038195"/>
            <a:chExt cx="958640" cy="984408"/>
          </a:xfrm>
        </p:grpSpPr>
        <p:sp>
          <p:nvSpPr>
            <p:cNvPr id="602" name="Google Shape;602;p22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4" name="Google Shape;604;p22"/>
          <p:cNvSpPr/>
          <p:nvPr/>
        </p:nvSpPr>
        <p:spPr>
          <a:xfrm>
            <a:off x="93223" y="5744377"/>
            <a:ext cx="588992" cy="759240"/>
          </a:xfrm>
          <a:custGeom>
            <a:avLst/>
            <a:gdLst/>
            <a:ahLst/>
            <a:cxnLst/>
            <a:rect l="l" t="t" r="r" b="b"/>
            <a:pathLst>
              <a:path w="5233" h="6745" extrusionOk="0">
                <a:moveTo>
                  <a:pt x="2617" y="0"/>
                </a:moveTo>
                <a:lnTo>
                  <a:pt x="2617" y="0"/>
                </a:lnTo>
                <a:cubicBezTo>
                  <a:pt x="2617" y="1866"/>
                  <a:pt x="1447" y="3367"/>
                  <a:pt x="1" y="3367"/>
                </a:cubicBezTo>
                <a:lnTo>
                  <a:pt x="1" y="3367"/>
                </a:lnTo>
                <a:cubicBezTo>
                  <a:pt x="1447" y="3367"/>
                  <a:pt x="2617" y="4879"/>
                  <a:pt x="2617" y="6744"/>
                </a:cubicBezTo>
                <a:lnTo>
                  <a:pt x="2617" y="6744"/>
                </a:lnTo>
                <a:cubicBezTo>
                  <a:pt x="2617" y="4879"/>
                  <a:pt x="3787" y="3367"/>
                  <a:pt x="5233" y="3367"/>
                </a:cubicBezTo>
                <a:lnTo>
                  <a:pt x="5233" y="3367"/>
                </a:lnTo>
                <a:cubicBezTo>
                  <a:pt x="3787" y="3367"/>
                  <a:pt x="2617" y="1866"/>
                  <a:pt x="261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22"/>
          <p:cNvSpPr/>
          <p:nvPr/>
        </p:nvSpPr>
        <p:spPr>
          <a:xfrm>
            <a:off x="11465296" y="332900"/>
            <a:ext cx="489649" cy="633511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05" y="1"/>
                </a:moveTo>
                <a:lnTo>
                  <a:pt x="2605" y="1"/>
                </a:lnTo>
                <a:cubicBezTo>
                  <a:pt x="2605" y="1866"/>
                  <a:pt x="1435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05" y="4890"/>
                  <a:pt x="2605" y="6755"/>
                </a:cubicBezTo>
                <a:lnTo>
                  <a:pt x="2605" y="6755"/>
                </a:lnTo>
                <a:cubicBezTo>
                  <a:pt x="2605" y="4890"/>
                  <a:pt x="3775" y="3378"/>
                  <a:pt x="5221" y="3378"/>
                </a:cubicBezTo>
                <a:lnTo>
                  <a:pt x="5221" y="3378"/>
                </a:lnTo>
                <a:cubicBezTo>
                  <a:pt x="3786" y="3378"/>
                  <a:pt x="2605" y="1866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22"/>
          <p:cNvSpPr/>
          <p:nvPr/>
        </p:nvSpPr>
        <p:spPr>
          <a:xfrm>
            <a:off x="452004" y="2997063"/>
            <a:ext cx="333860" cy="431933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05" y="1"/>
                </a:moveTo>
                <a:lnTo>
                  <a:pt x="2605" y="1"/>
                </a:lnTo>
                <a:cubicBezTo>
                  <a:pt x="2605" y="1866"/>
                  <a:pt x="1435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05" y="4890"/>
                  <a:pt x="2605" y="6755"/>
                </a:cubicBezTo>
                <a:lnTo>
                  <a:pt x="2605" y="6755"/>
                </a:lnTo>
                <a:cubicBezTo>
                  <a:pt x="2605" y="4890"/>
                  <a:pt x="3775" y="3378"/>
                  <a:pt x="5221" y="3378"/>
                </a:cubicBezTo>
                <a:lnTo>
                  <a:pt x="5221" y="3378"/>
                </a:lnTo>
                <a:cubicBezTo>
                  <a:pt x="3786" y="3378"/>
                  <a:pt x="2605" y="1866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22"/>
          <p:cNvSpPr/>
          <p:nvPr/>
        </p:nvSpPr>
        <p:spPr>
          <a:xfrm>
            <a:off x="11465287" y="4194729"/>
            <a:ext cx="333860" cy="431933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05" y="1"/>
                </a:moveTo>
                <a:lnTo>
                  <a:pt x="2605" y="1"/>
                </a:lnTo>
                <a:cubicBezTo>
                  <a:pt x="2605" y="1866"/>
                  <a:pt x="1435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05" y="4890"/>
                  <a:pt x="2605" y="6755"/>
                </a:cubicBezTo>
                <a:lnTo>
                  <a:pt x="2605" y="6755"/>
                </a:lnTo>
                <a:cubicBezTo>
                  <a:pt x="2605" y="4890"/>
                  <a:pt x="3775" y="3378"/>
                  <a:pt x="5221" y="3378"/>
                </a:cubicBezTo>
                <a:lnTo>
                  <a:pt x="5221" y="3378"/>
                </a:lnTo>
                <a:cubicBezTo>
                  <a:pt x="3786" y="3378"/>
                  <a:pt x="2605" y="1866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8" name="Google Shape;608;p22"/>
          <p:cNvGrpSpPr/>
          <p:nvPr/>
        </p:nvGrpSpPr>
        <p:grpSpPr>
          <a:xfrm rot="-1773919">
            <a:off x="-211123" y="-267484"/>
            <a:ext cx="1456889" cy="1496052"/>
            <a:chOff x="6915152" y="4038195"/>
            <a:chExt cx="958640" cy="984408"/>
          </a:xfrm>
        </p:grpSpPr>
        <p:sp>
          <p:nvSpPr>
            <p:cNvPr id="609" name="Google Shape;609;p22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1" name="Google Shape;611;p22"/>
          <p:cNvSpPr txBox="1">
            <a:spLocks noGrp="1"/>
          </p:cNvSpPr>
          <p:nvPr>
            <p:ph type="title"/>
          </p:nvPr>
        </p:nvSpPr>
        <p:spPr>
          <a:xfrm>
            <a:off x="1265100" y="2728400"/>
            <a:ext cx="2648000" cy="5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465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612" name="Google Shape;612;p22"/>
          <p:cNvSpPr txBox="1">
            <a:spLocks noGrp="1"/>
          </p:cNvSpPr>
          <p:nvPr>
            <p:ph type="subTitle" idx="1"/>
          </p:nvPr>
        </p:nvSpPr>
        <p:spPr>
          <a:xfrm>
            <a:off x="1265100" y="32290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22"/>
          <p:cNvSpPr txBox="1">
            <a:spLocks noGrp="1"/>
          </p:cNvSpPr>
          <p:nvPr>
            <p:ph type="title" idx="2"/>
          </p:nvPr>
        </p:nvSpPr>
        <p:spPr>
          <a:xfrm>
            <a:off x="4771996" y="2728400"/>
            <a:ext cx="2648000" cy="5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465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614" name="Google Shape;614;p22"/>
          <p:cNvSpPr txBox="1">
            <a:spLocks noGrp="1"/>
          </p:cNvSpPr>
          <p:nvPr>
            <p:ph type="subTitle" idx="3"/>
          </p:nvPr>
        </p:nvSpPr>
        <p:spPr>
          <a:xfrm>
            <a:off x="4771996" y="32290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22"/>
          <p:cNvSpPr txBox="1">
            <a:spLocks noGrp="1"/>
          </p:cNvSpPr>
          <p:nvPr>
            <p:ph type="title" idx="4"/>
          </p:nvPr>
        </p:nvSpPr>
        <p:spPr>
          <a:xfrm>
            <a:off x="1265100" y="5020400"/>
            <a:ext cx="2648000" cy="5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465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616" name="Google Shape;616;p22"/>
          <p:cNvSpPr txBox="1">
            <a:spLocks noGrp="1"/>
          </p:cNvSpPr>
          <p:nvPr>
            <p:ph type="subTitle" idx="5"/>
          </p:nvPr>
        </p:nvSpPr>
        <p:spPr>
          <a:xfrm>
            <a:off x="1265100" y="55212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2"/>
          <p:cNvSpPr txBox="1">
            <a:spLocks noGrp="1"/>
          </p:cNvSpPr>
          <p:nvPr>
            <p:ph type="title" idx="6"/>
          </p:nvPr>
        </p:nvSpPr>
        <p:spPr>
          <a:xfrm>
            <a:off x="4771996" y="5020400"/>
            <a:ext cx="2648000" cy="5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465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618" name="Google Shape;618;p22"/>
          <p:cNvSpPr txBox="1">
            <a:spLocks noGrp="1"/>
          </p:cNvSpPr>
          <p:nvPr>
            <p:ph type="subTitle" idx="7"/>
          </p:nvPr>
        </p:nvSpPr>
        <p:spPr>
          <a:xfrm>
            <a:off x="4771996" y="55212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22"/>
          <p:cNvSpPr txBox="1">
            <a:spLocks noGrp="1"/>
          </p:cNvSpPr>
          <p:nvPr>
            <p:ph type="title" idx="8"/>
          </p:nvPr>
        </p:nvSpPr>
        <p:spPr>
          <a:xfrm>
            <a:off x="8278900" y="2728400"/>
            <a:ext cx="2648000" cy="5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465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620" name="Google Shape;620;p22"/>
          <p:cNvSpPr txBox="1">
            <a:spLocks noGrp="1"/>
          </p:cNvSpPr>
          <p:nvPr>
            <p:ph type="subTitle" idx="9"/>
          </p:nvPr>
        </p:nvSpPr>
        <p:spPr>
          <a:xfrm>
            <a:off x="8278900" y="32290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22"/>
          <p:cNvSpPr txBox="1">
            <a:spLocks noGrp="1"/>
          </p:cNvSpPr>
          <p:nvPr>
            <p:ph type="title" idx="13"/>
          </p:nvPr>
        </p:nvSpPr>
        <p:spPr>
          <a:xfrm>
            <a:off x="8278900" y="5020400"/>
            <a:ext cx="2648000" cy="5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465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622" name="Google Shape;622;p22"/>
          <p:cNvSpPr txBox="1">
            <a:spLocks noGrp="1"/>
          </p:cNvSpPr>
          <p:nvPr>
            <p:ph type="subTitle" idx="14"/>
          </p:nvPr>
        </p:nvSpPr>
        <p:spPr>
          <a:xfrm>
            <a:off x="8278900" y="55212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22"/>
          <p:cNvSpPr txBox="1">
            <a:spLocks noGrp="1"/>
          </p:cNvSpPr>
          <p:nvPr>
            <p:ph type="title" idx="15"/>
          </p:nvPr>
        </p:nvSpPr>
        <p:spPr>
          <a:xfrm>
            <a:off x="950967" y="4917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3"/>
          <p:cNvSpPr txBox="1"/>
          <p:nvPr/>
        </p:nvSpPr>
        <p:spPr>
          <a:xfrm>
            <a:off x="960000" y="4474867"/>
            <a:ext cx="5136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-GB" sz="1600" b="1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/>
              </a:rPr>
              <a:t>Slidesgo</a:t>
            </a:r>
            <a:r>
              <a:rPr lang="en-GB" sz="16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-GB" sz="1600" b="1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/>
              </a:rPr>
              <a:t>Flaticon</a:t>
            </a:r>
            <a:r>
              <a:rPr lang="en-GB" sz="1600" b="1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GB" sz="16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and infographics &amp; images by </a:t>
            </a:r>
            <a:r>
              <a:rPr lang="en-GB" sz="1600" b="1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/>
              </a:rPr>
              <a:t>Freepik</a:t>
            </a:r>
            <a:endParaRPr sz="1600" b="1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grpSp>
        <p:nvGrpSpPr>
          <p:cNvPr id="626" name="Google Shape;626;p23"/>
          <p:cNvGrpSpPr/>
          <p:nvPr/>
        </p:nvGrpSpPr>
        <p:grpSpPr>
          <a:xfrm>
            <a:off x="93232" y="123108"/>
            <a:ext cx="11990171" cy="6635443"/>
            <a:chOff x="-9231564" y="-809793"/>
            <a:chExt cx="6507438" cy="3601261"/>
          </a:xfrm>
        </p:grpSpPr>
        <p:sp>
          <p:nvSpPr>
            <p:cNvPr id="627" name="Google Shape;627;p23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-7937915" y="-809793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-5863551" y="755207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-4457649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-4614152" y="1267455"/>
              <a:ext cx="53079" cy="40880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-8751608" y="1454603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-5890619" y="-608697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-3412545" y="-146005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-2886152" y="-740655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-3328646" y="1083504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-5903211" y="2611126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3"/>
          <p:cNvGrpSpPr/>
          <p:nvPr/>
        </p:nvGrpSpPr>
        <p:grpSpPr>
          <a:xfrm rot="2385206">
            <a:off x="5542049" y="5892551"/>
            <a:ext cx="1456907" cy="1496068"/>
            <a:chOff x="6915152" y="4038195"/>
            <a:chExt cx="958640" cy="984408"/>
          </a:xfrm>
        </p:grpSpPr>
        <p:sp>
          <p:nvSpPr>
            <p:cNvPr id="647" name="Google Shape;647;p23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9" name="Google Shape;649;p23"/>
          <p:cNvSpPr/>
          <p:nvPr/>
        </p:nvSpPr>
        <p:spPr>
          <a:xfrm>
            <a:off x="350131" y="6009587"/>
            <a:ext cx="312519" cy="404324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17" y="1"/>
                </a:moveTo>
                <a:lnTo>
                  <a:pt x="2617" y="1"/>
                </a:lnTo>
                <a:cubicBezTo>
                  <a:pt x="2617" y="1866"/>
                  <a:pt x="1447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17" y="4891"/>
                  <a:pt x="2617" y="6756"/>
                </a:cubicBezTo>
                <a:lnTo>
                  <a:pt x="2617" y="6756"/>
                </a:lnTo>
                <a:cubicBezTo>
                  <a:pt x="2617" y="4891"/>
                  <a:pt x="3787" y="3378"/>
                  <a:pt x="5222" y="3378"/>
                </a:cubicBezTo>
                <a:lnTo>
                  <a:pt x="5222" y="3378"/>
                </a:lnTo>
                <a:cubicBezTo>
                  <a:pt x="3776" y="3378"/>
                  <a:pt x="2617" y="1866"/>
                  <a:pt x="2617" y="1"/>
                </a:cubicBezTo>
                <a:close/>
              </a:path>
            </a:pathLst>
          </a:custGeom>
          <a:gradFill>
            <a:gsLst>
              <a:gs pos="0">
                <a:srgbClr val="B88532"/>
              </a:gs>
              <a:gs pos="9000">
                <a:srgbClr val="C99F4A"/>
              </a:gs>
              <a:gs pos="25000">
                <a:srgbClr val="FCEB8F"/>
              </a:gs>
              <a:gs pos="49000">
                <a:srgbClr val="C29934"/>
              </a:gs>
              <a:gs pos="72000">
                <a:srgbClr val="FCEB8F"/>
              </a:gs>
              <a:gs pos="86000">
                <a:srgbClr val="DAB861"/>
              </a:gs>
              <a:gs pos="100000">
                <a:srgbClr val="B8853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0" name="Google Shape;650;p23"/>
          <p:cNvSpPr txBox="1">
            <a:spLocks noGrp="1"/>
          </p:cNvSpPr>
          <p:nvPr>
            <p:ph type="ctrTitle"/>
          </p:nvPr>
        </p:nvSpPr>
        <p:spPr>
          <a:xfrm>
            <a:off x="952500" y="762000"/>
            <a:ext cx="5194400" cy="15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665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/>
        </p:txBody>
      </p:sp>
      <p:sp>
        <p:nvSpPr>
          <p:cNvPr id="651" name="Google Shape;651;p23"/>
          <p:cNvSpPr txBox="1">
            <a:spLocks noGrp="1"/>
          </p:cNvSpPr>
          <p:nvPr>
            <p:ph type="subTitle" idx="1"/>
          </p:nvPr>
        </p:nvSpPr>
        <p:spPr>
          <a:xfrm>
            <a:off x="952267" y="2370733"/>
            <a:ext cx="5194400" cy="1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65">
                <a:solidFill>
                  <a:srgbClr val="644C2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24"/>
          <p:cNvGrpSpPr/>
          <p:nvPr/>
        </p:nvGrpSpPr>
        <p:grpSpPr>
          <a:xfrm rot="10800000" flipH="1">
            <a:off x="93232" y="174113"/>
            <a:ext cx="11990171" cy="6760429"/>
            <a:chOff x="-9231564" y="-809793"/>
            <a:chExt cx="6507438" cy="3669095"/>
          </a:xfrm>
        </p:grpSpPr>
        <p:sp>
          <p:nvSpPr>
            <p:cNvPr id="654" name="Google Shape;654;p24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-7937915" y="-809793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-6911239" y="2630017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-4541829" y="-64924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-8861891" y="2722857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-8978542" y="1431537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-3412545" y="-146005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-2887514" y="2682606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-5903211" y="2831692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3" name="Google Shape;673;p24"/>
          <p:cNvGrpSpPr/>
          <p:nvPr/>
        </p:nvGrpSpPr>
        <p:grpSpPr>
          <a:xfrm rot="-9026081" flipH="1">
            <a:off x="10981677" y="-673884"/>
            <a:ext cx="1456889" cy="1496052"/>
            <a:chOff x="6915152" y="4038195"/>
            <a:chExt cx="958640" cy="984408"/>
          </a:xfrm>
        </p:grpSpPr>
        <p:sp>
          <p:nvSpPr>
            <p:cNvPr id="674" name="Google Shape;674;p24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6" name="Google Shape;676;p24"/>
          <p:cNvSpPr/>
          <p:nvPr/>
        </p:nvSpPr>
        <p:spPr>
          <a:xfrm rot="10800000" flipH="1">
            <a:off x="93223" y="554035"/>
            <a:ext cx="588992" cy="759240"/>
          </a:xfrm>
          <a:custGeom>
            <a:avLst/>
            <a:gdLst/>
            <a:ahLst/>
            <a:cxnLst/>
            <a:rect l="l" t="t" r="r" b="b"/>
            <a:pathLst>
              <a:path w="5233" h="6745" extrusionOk="0">
                <a:moveTo>
                  <a:pt x="2617" y="0"/>
                </a:moveTo>
                <a:lnTo>
                  <a:pt x="2617" y="0"/>
                </a:lnTo>
                <a:cubicBezTo>
                  <a:pt x="2617" y="1866"/>
                  <a:pt x="1447" y="3367"/>
                  <a:pt x="1" y="3367"/>
                </a:cubicBezTo>
                <a:lnTo>
                  <a:pt x="1" y="3367"/>
                </a:lnTo>
                <a:cubicBezTo>
                  <a:pt x="1447" y="3367"/>
                  <a:pt x="2617" y="4879"/>
                  <a:pt x="2617" y="6744"/>
                </a:cubicBezTo>
                <a:lnTo>
                  <a:pt x="2617" y="6744"/>
                </a:lnTo>
                <a:cubicBezTo>
                  <a:pt x="2617" y="4879"/>
                  <a:pt x="3787" y="3367"/>
                  <a:pt x="5233" y="3367"/>
                </a:cubicBezTo>
                <a:lnTo>
                  <a:pt x="5233" y="3367"/>
                </a:lnTo>
                <a:cubicBezTo>
                  <a:pt x="3787" y="3367"/>
                  <a:pt x="2617" y="1866"/>
                  <a:pt x="261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7" name="Google Shape;677;p24"/>
          <p:cNvSpPr/>
          <p:nvPr/>
        </p:nvSpPr>
        <p:spPr>
          <a:xfrm rot="10800000" flipH="1">
            <a:off x="11465296" y="6091241"/>
            <a:ext cx="489649" cy="633511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05" y="1"/>
                </a:moveTo>
                <a:lnTo>
                  <a:pt x="2605" y="1"/>
                </a:lnTo>
                <a:cubicBezTo>
                  <a:pt x="2605" y="1866"/>
                  <a:pt x="1435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05" y="4890"/>
                  <a:pt x="2605" y="6755"/>
                </a:cubicBezTo>
                <a:lnTo>
                  <a:pt x="2605" y="6755"/>
                </a:lnTo>
                <a:cubicBezTo>
                  <a:pt x="2605" y="4890"/>
                  <a:pt x="3775" y="3378"/>
                  <a:pt x="5221" y="3378"/>
                </a:cubicBezTo>
                <a:lnTo>
                  <a:pt x="5221" y="3378"/>
                </a:lnTo>
                <a:cubicBezTo>
                  <a:pt x="3786" y="3378"/>
                  <a:pt x="2605" y="1866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8" name="Google Shape;678;p24"/>
          <p:cNvSpPr/>
          <p:nvPr/>
        </p:nvSpPr>
        <p:spPr>
          <a:xfrm rot="10800000" flipH="1">
            <a:off x="452004" y="3628655"/>
            <a:ext cx="333860" cy="431933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05" y="1"/>
                </a:moveTo>
                <a:lnTo>
                  <a:pt x="2605" y="1"/>
                </a:lnTo>
                <a:cubicBezTo>
                  <a:pt x="2605" y="1866"/>
                  <a:pt x="1435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05" y="4890"/>
                  <a:pt x="2605" y="6755"/>
                </a:cubicBezTo>
                <a:lnTo>
                  <a:pt x="2605" y="6755"/>
                </a:lnTo>
                <a:cubicBezTo>
                  <a:pt x="2605" y="4890"/>
                  <a:pt x="3775" y="3378"/>
                  <a:pt x="5221" y="3378"/>
                </a:cubicBezTo>
                <a:lnTo>
                  <a:pt x="5221" y="3378"/>
                </a:lnTo>
                <a:cubicBezTo>
                  <a:pt x="3786" y="3378"/>
                  <a:pt x="2605" y="1866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9" name="Google Shape;679;p24"/>
          <p:cNvSpPr/>
          <p:nvPr/>
        </p:nvSpPr>
        <p:spPr>
          <a:xfrm rot="10800000" flipH="1">
            <a:off x="11465287" y="3777188"/>
            <a:ext cx="333860" cy="431933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05" y="1"/>
                </a:moveTo>
                <a:lnTo>
                  <a:pt x="2605" y="1"/>
                </a:lnTo>
                <a:cubicBezTo>
                  <a:pt x="2605" y="1866"/>
                  <a:pt x="1435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05" y="4890"/>
                  <a:pt x="2605" y="6755"/>
                </a:cubicBezTo>
                <a:lnTo>
                  <a:pt x="2605" y="6755"/>
                </a:lnTo>
                <a:cubicBezTo>
                  <a:pt x="2605" y="4890"/>
                  <a:pt x="3775" y="3378"/>
                  <a:pt x="5221" y="3378"/>
                </a:cubicBezTo>
                <a:lnTo>
                  <a:pt x="5221" y="3378"/>
                </a:lnTo>
                <a:cubicBezTo>
                  <a:pt x="3786" y="3378"/>
                  <a:pt x="2605" y="1866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80" name="Google Shape;680;p24"/>
          <p:cNvGrpSpPr/>
          <p:nvPr/>
        </p:nvGrpSpPr>
        <p:grpSpPr>
          <a:xfrm rot="-9026081" flipH="1">
            <a:off x="-211123" y="5829083"/>
            <a:ext cx="1456889" cy="1496052"/>
            <a:chOff x="6915152" y="4038195"/>
            <a:chExt cx="958640" cy="984408"/>
          </a:xfrm>
        </p:grpSpPr>
        <p:sp>
          <p:nvSpPr>
            <p:cNvPr id="681" name="Google Shape;681;p24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5"/>
          <p:cNvGrpSpPr/>
          <p:nvPr/>
        </p:nvGrpSpPr>
        <p:grpSpPr>
          <a:xfrm rot="10800000">
            <a:off x="93232" y="-3687"/>
            <a:ext cx="11990171" cy="6760429"/>
            <a:chOff x="-9231564" y="-809793"/>
            <a:chExt cx="6507438" cy="3669095"/>
          </a:xfrm>
        </p:grpSpPr>
        <p:sp>
          <p:nvSpPr>
            <p:cNvPr id="685" name="Google Shape;685;p25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7937915" y="-809793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6911239" y="2630017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5178869" y="2691700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4541829" y="-64924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8861891" y="2722857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8978542" y="1431537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916272" y="19419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887514" y="2682606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5903211" y="2831692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4" name="Google Shape;704;p25"/>
          <p:cNvGrpSpPr/>
          <p:nvPr/>
        </p:nvGrpSpPr>
        <p:grpSpPr>
          <a:xfrm rot="-6569045" flipH="1">
            <a:off x="11056479" y="5829041"/>
            <a:ext cx="1456973" cy="1496137"/>
            <a:chOff x="6915152" y="4038195"/>
            <a:chExt cx="958640" cy="984408"/>
          </a:xfrm>
        </p:grpSpPr>
        <p:sp>
          <p:nvSpPr>
            <p:cNvPr id="705" name="Google Shape;705;p25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7" name="Google Shape;707;p25"/>
          <p:cNvSpPr/>
          <p:nvPr/>
        </p:nvSpPr>
        <p:spPr>
          <a:xfrm rot="10800000" flipH="1">
            <a:off x="93223" y="554035"/>
            <a:ext cx="588992" cy="759240"/>
          </a:xfrm>
          <a:custGeom>
            <a:avLst/>
            <a:gdLst/>
            <a:ahLst/>
            <a:cxnLst/>
            <a:rect l="l" t="t" r="r" b="b"/>
            <a:pathLst>
              <a:path w="5233" h="6745" extrusionOk="0">
                <a:moveTo>
                  <a:pt x="2617" y="0"/>
                </a:moveTo>
                <a:lnTo>
                  <a:pt x="2617" y="0"/>
                </a:lnTo>
                <a:cubicBezTo>
                  <a:pt x="2617" y="1866"/>
                  <a:pt x="1447" y="3367"/>
                  <a:pt x="1" y="3367"/>
                </a:cubicBezTo>
                <a:lnTo>
                  <a:pt x="1" y="3367"/>
                </a:lnTo>
                <a:cubicBezTo>
                  <a:pt x="1447" y="3367"/>
                  <a:pt x="2617" y="4879"/>
                  <a:pt x="2617" y="6744"/>
                </a:cubicBezTo>
                <a:lnTo>
                  <a:pt x="2617" y="6744"/>
                </a:lnTo>
                <a:cubicBezTo>
                  <a:pt x="2617" y="4879"/>
                  <a:pt x="3787" y="3367"/>
                  <a:pt x="5233" y="3367"/>
                </a:cubicBezTo>
                <a:lnTo>
                  <a:pt x="5233" y="3367"/>
                </a:lnTo>
                <a:cubicBezTo>
                  <a:pt x="3787" y="3367"/>
                  <a:pt x="2617" y="1866"/>
                  <a:pt x="261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8" name="Google Shape;708;p25"/>
          <p:cNvSpPr/>
          <p:nvPr/>
        </p:nvSpPr>
        <p:spPr>
          <a:xfrm rot="10800000" flipH="1">
            <a:off x="1254496" y="8"/>
            <a:ext cx="489649" cy="633511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05" y="1"/>
                </a:moveTo>
                <a:lnTo>
                  <a:pt x="2605" y="1"/>
                </a:lnTo>
                <a:cubicBezTo>
                  <a:pt x="2605" y="1866"/>
                  <a:pt x="1435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05" y="4890"/>
                  <a:pt x="2605" y="6755"/>
                </a:cubicBezTo>
                <a:lnTo>
                  <a:pt x="2605" y="6755"/>
                </a:lnTo>
                <a:cubicBezTo>
                  <a:pt x="2605" y="4890"/>
                  <a:pt x="3775" y="3378"/>
                  <a:pt x="5221" y="3378"/>
                </a:cubicBezTo>
                <a:lnTo>
                  <a:pt x="5221" y="3378"/>
                </a:lnTo>
                <a:cubicBezTo>
                  <a:pt x="3786" y="3378"/>
                  <a:pt x="2605" y="1866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9" name="Google Shape;709;p25"/>
          <p:cNvSpPr/>
          <p:nvPr/>
        </p:nvSpPr>
        <p:spPr>
          <a:xfrm rot="10800000" flipH="1">
            <a:off x="350387" y="1825255"/>
            <a:ext cx="333860" cy="431933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05" y="1"/>
                </a:moveTo>
                <a:lnTo>
                  <a:pt x="2605" y="1"/>
                </a:lnTo>
                <a:cubicBezTo>
                  <a:pt x="2605" y="1866"/>
                  <a:pt x="1435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05" y="4890"/>
                  <a:pt x="2605" y="6755"/>
                </a:cubicBezTo>
                <a:lnTo>
                  <a:pt x="2605" y="6755"/>
                </a:lnTo>
                <a:cubicBezTo>
                  <a:pt x="2605" y="4890"/>
                  <a:pt x="3775" y="3378"/>
                  <a:pt x="5221" y="3378"/>
                </a:cubicBezTo>
                <a:lnTo>
                  <a:pt x="5221" y="3378"/>
                </a:lnTo>
                <a:cubicBezTo>
                  <a:pt x="3786" y="3378"/>
                  <a:pt x="2605" y="1866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0" name="Google Shape;710;p25"/>
          <p:cNvSpPr/>
          <p:nvPr/>
        </p:nvSpPr>
        <p:spPr>
          <a:xfrm rot="10800000" flipH="1">
            <a:off x="11465287" y="3777188"/>
            <a:ext cx="333860" cy="431933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05" y="1"/>
                </a:moveTo>
                <a:lnTo>
                  <a:pt x="2605" y="1"/>
                </a:lnTo>
                <a:cubicBezTo>
                  <a:pt x="2605" y="1866"/>
                  <a:pt x="1435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05" y="4890"/>
                  <a:pt x="2605" y="6755"/>
                </a:cubicBezTo>
                <a:lnTo>
                  <a:pt x="2605" y="6755"/>
                </a:lnTo>
                <a:cubicBezTo>
                  <a:pt x="2605" y="4890"/>
                  <a:pt x="3775" y="3378"/>
                  <a:pt x="5221" y="3378"/>
                </a:cubicBezTo>
                <a:lnTo>
                  <a:pt x="5221" y="3378"/>
                </a:lnTo>
                <a:cubicBezTo>
                  <a:pt x="3786" y="3378"/>
                  <a:pt x="2605" y="1866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11" name="Google Shape;711;p25"/>
          <p:cNvGrpSpPr/>
          <p:nvPr/>
        </p:nvGrpSpPr>
        <p:grpSpPr>
          <a:xfrm rot="-9026081" flipH="1">
            <a:off x="-211123" y="5829083"/>
            <a:ext cx="1456889" cy="1496052"/>
            <a:chOff x="6915152" y="4038195"/>
            <a:chExt cx="958640" cy="984408"/>
          </a:xfrm>
        </p:grpSpPr>
        <p:sp>
          <p:nvSpPr>
            <p:cNvPr id="712" name="Google Shape;712;p25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_1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6"/>
          <p:cNvGrpSpPr/>
          <p:nvPr/>
        </p:nvGrpSpPr>
        <p:grpSpPr>
          <a:xfrm>
            <a:off x="67332" y="186168"/>
            <a:ext cx="11990171" cy="6595771"/>
            <a:chOff x="-9231564" y="-720427"/>
            <a:chExt cx="6507438" cy="3579729"/>
          </a:xfrm>
        </p:grpSpPr>
        <p:sp>
          <p:nvSpPr>
            <p:cNvPr id="716" name="Google Shape;716;p26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-7937915" y="-313520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-6966381" y="2630017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-2918068" y="2526275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-8656576" y="-45692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-4332426" y="-2356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-8751608" y="1454603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-5191756" y="2774732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-7285046" y="-637555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-6221468" y="258950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-8816409" y="2776493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-3052939" y="697513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-5903211" y="2831692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5" name="Google Shape;735;p26"/>
          <p:cNvGrpSpPr/>
          <p:nvPr/>
        </p:nvGrpSpPr>
        <p:grpSpPr>
          <a:xfrm rot="-933951">
            <a:off x="-1564793" y="-1666493"/>
            <a:ext cx="15321583" cy="13719853"/>
            <a:chOff x="3708681" y="1511318"/>
            <a:chExt cx="7077374" cy="6337500"/>
          </a:xfrm>
        </p:grpSpPr>
        <p:sp>
          <p:nvSpPr>
            <p:cNvPr id="736" name="Google Shape;736;p26"/>
            <p:cNvSpPr/>
            <p:nvPr/>
          </p:nvSpPr>
          <p:spPr>
            <a:xfrm rot="1507166">
              <a:off x="4341089" y="2542959"/>
              <a:ext cx="5812630" cy="4274219"/>
            </a:xfrm>
            <a:prstGeom prst="donut">
              <a:avLst>
                <a:gd name="adj" fmla="val 427"/>
              </a:avLst>
            </a:pr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6"/>
            <p:cNvSpPr/>
            <p:nvPr/>
          </p:nvSpPr>
          <p:spPr>
            <a:xfrm rot="-1507166" flipH="1">
              <a:off x="4341015" y="2542959"/>
              <a:ext cx="5812630" cy="4274219"/>
            </a:xfrm>
            <a:prstGeom prst="donut">
              <a:avLst>
                <a:gd name="adj" fmla="val 427"/>
              </a:avLst>
            </a:pr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6"/>
            <p:cNvSpPr/>
            <p:nvPr/>
          </p:nvSpPr>
          <p:spPr>
            <a:xfrm rot="5256238">
              <a:off x="4341183" y="2542948"/>
              <a:ext cx="5812482" cy="4274241"/>
            </a:xfrm>
            <a:prstGeom prst="donut">
              <a:avLst>
                <a:gd name="adj" fmla="val 427"/>
              </a:avLst>
            </a:pr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39" name="Google Shape;739;p26"/>
          <p:cNvSpPr/>
          <p:nvPr/>
        </p:nvSpPr>
        <p:spPr>
          <a:xfrm>
            <a:off x="67333" y="449567"/>
            <a:ext cx="755593" cy="974068"/>
          </a:xfrm>
          <a:custGeom>
            <a:avLst/>
            <a:gdLst/>
            <a:ahLst/>
            <a:cxnLst/>
            <a:rect l="l" t="t" r="r" b="b"/>
            <a:pathLst>
              <a:path w="5233" h="6745" extrusionOk="0">
                <a:moveTo>
                  <a:pt x="2617" y="0"/>
                </a:moveTo>
                <a:lnTo>
                  <a:pt x="2617" y="0"/>
                </a:lnTo>
                <a:cubicBezTo>
                  <a:pt x="2617" y="1866"/>
                  <a:pt x="1447" y="3367"/>
                  <a:pt x="1" y="3367"/>
                </a:cubicBezTo>
                <a:lnTo>
                  <a:pt x="1" y="3367"/>
                </a:lnTo>
                <a:cubicBezTo>
                  <a:pt x="1447" y="3367"/>
                  <a:pt x="2617" y="4879"/>
                  <a:pt x="2617" y="6744"/>
                </a:cubicBezTo>
                <a:lnTo>
                  <a:pt x="2617" y="6744"/>
                </a:lnTo>
                <a:cubicBezTo>
                  <a:pt x="2617" y="4879"/>
                  <a:pt x="3787" y="3367"/>
                  <a:pt x="5233" y="3367"/>
                </a:cubicBezTo>
                <a:lnTo>
                  <a:pt x="5233" y="3367"/>
                </a:lnTo>
                <a:cubicBezTo>
                  <a:pt x="3787" y="3367"/>
                  <a:pt x="2617" y="1866"/>
                  <a:pt x="261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0" name="Google Shape;740;p26"/>
          <p:cNvSpPr/>
          <p:nvPr/>
        </p:nvSpPr>
        <p:spPr>
          <a:xfrm>
            <a:off x="10557533" y="5835753"/>
            <a:ext cx="755593" cy="974045"/>
          </a:xfrm>
          <a:custGeom>
            <a:avLst/>
            <a:gdLst/>
            <a:ahLst/>
            <a:cxnLst/>
            <a:rect l="l" t="t" r="r" b="b"/>
            <a:pathLst>
              <a:path w="5233" h="6745" extrusionOk="0">
                <a:moveTo>
                  <a:pt x="2617" y="0"/>
                </a:moveTo>
                <a:lnTo>
                  <a:pt x="2617" y="0"/>
                </a:lnTo>
                <a:cubicBezTo>
                  <a:pt x="2617" y="1866"/>
                  <a:pt x="1447" y="3367"/>
                  <a:pt x="1" y="3367"/>
                </a:cubicBezTo>
                <a:lnTo>
                  <a:pt x="1" y="3367"/>
                </a:lnTo>
                <a:cubicBezTo>
                  <a:pt x="1447" y="3367"/>
                  <a:pt x="2617" y="4879"/>
                  <a:pt x="2617" y="6744"/>
                </a:cubicBezTo>
                <a:lnTo>
                  <a:pt x="2617" y="6744"/>
                </a:lnTo>
                <a:cubicBezTo>
                  <a:pt x="2617" y="4879"/>
                  <a:pt x="3787" y="3367"/>
                  <a:pt x="5233" y="3367"/>
                </a:cubicBezTo>
                <a:lnTo>
                  <a:pt x="5233" y="3367"/>
                </a:lnTo>
                <a:cubicBezTo>
                  <a:pt x="3787" y="3367"/>
                  <a:pt x="2617" y="1866"/>
                  <a:pt x="261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1" name="Google Shape;741;p26"/>
          <p:cNvSpPr/>
          <p:nvPr/>
        </p:nvSpPr>
        <p:spPr>
          <a:xfrm>
            <a:off x="10678184" y="387833"/>
            <a:ext cx="514299" cy="663011"/>
          </a:xfrm>
          <a:custGeom>
            <a:avLst/>
            <a:gdLst/>
            <a:ahLst/>
            <a:cxnLst/>
            <a:rect l="l" t="t" r="r" b="b"/>
            <a:pathLst>
              <a:path w="5233" h="6745" extrusionOk="0">
                <a:moveTo>
                  <a:pt x="2617" y="0"/>
                </a:moveTo>
                <a:lnTo>
                  <a:pt x="2617" y="0"/>
                </a:lnTo>
                <a:cubicBezTo>
                  <a:pt x="2617" y="1866"/>
                  <a:pt x="1447" y="3367"/>
                  <a:pt x="1" y="3367"/>
                </a:cubicBezTo>
                <a:lnTo>
                  <a:pt x="1" y="3367"/>
                </a:lnTo>
                <a:cubicBezTo>
                  <a:pt x="1447" y="3367"/>
                  <a:pt x="2617" y="4879"/>
                  <a:pt x="2617" y="6744"/>
                </a:cubicBezTo>
                <a:lnTo>
                  <a:pt x="2617" y="6744"/>
                </a:lnTo>
                <a:cubicBezTo>
                  <a:pt x="2617" y="4879"/>
                  <a:pt x="3787" y="3367"/>
                  <a:pt x="5233" y="3367"/>
                </a:cubicBezTo>
                <a:lnTo>
                  <a:pt x="5233" y="3367"/>
                </a:lnTo>
                <a:cubicBezTo>
                  <a:pt x="3787" y="3367"/>
                  <a:pt x="2617" y="1866"/>
                  <a:pt x="261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_1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27"/>
          <p:cNvGrpSpPr/>
          <p:nvPr/>
        </p:nvGrpSpPr>
        <p:grpSpPr>
          <a:xfrm rot="10800000" flipH="1">
            <a:off x="67332" y="186168"/>
            <a:ext cx="11990171" cy="6595771"/>
            <a:chOff x="-9231564" y="-720427"/>
            <a:chExt cx="6507438" cy="3579729"/>
          </a:xfrm>
        </p:grpSpPr>
        <p:sp>
          <p:nvSpPr>
            <p:cNvPr id="744" name="Google Shape;744;p27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-7937915" y="-313520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-6966381" y="2630017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-2918068" y="2526275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-8656576" y="-45692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-4497850" y="-566537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-8751608" y="1454603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-5191756" y="2774732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-7285046" y="-637555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-6221468" y="258950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-8816409" y="2776493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-3052939" y="697513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-5903211" y="2831692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7"/>
          <p:cNvGrpSpPr/>
          <p:nvPr/>
        </p:nvGrpSpPr>
        <p:grpSpPr>
          <a:xfrm rot="-933951">
            <a:off x="2947973" y="-3546093"/>
            <a:ext cx="15321583" cy="13719853"/>
            <a:chOff x="3708681" y="1511318"/>
            <a:chExt cx="7077374" cy="6337500"/>
          </a:xfrm>
        </p:grpSpPr>
        <p:sp>
          <p:nvSpPr>
            <p:cNvPr id="764" name="Google Shape;764;p27"/>
            <p:cNvSpPr/>
            <p:nvPr/>
          </p:nvSpPr>
          <p:spPr>
            <a:xfrm rot="1507166">
              <a:off x="4341089" y="2542959"/>
              <a:ext cx="5812630" cy="4274219"/>
            </a:xfrm>
            <a:prstGeom prst="donut">
              <a:avLst>
                <a:gd name="adj" fmla="val 427"/>
              </a:avLst>
            </a:pr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7"/>
            <p:cNvSpPr/>
            <p:nvPr/>
          </p:nvSpPr>
          <p:spPr>
            <a:xfrm rot="-1507166" flipH="1">
              <a:off x="4341015" y="2542959"/>
              <a:ext cx="5812630" cy="4274219"/>
            </a:xfrm>
            <a:prstGeom prst="donut">
              <a:avLst>
                <a:gd name="adj" fmla="val 427"/>
              </a:avLst>
            </a:pr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7"/>
            <p:cNvSpPr/>
            <p:nvPr/>
          </p:nvSpPr>
          <p:spPr>
            <a:xfrm rot="5256238">
              <a:off x="4341183" y="2542948"/>
              <a:ext cx="5812482" cy="4274241"/>
            </a:xfrm>
            <a:prstGeom prst="donut">
              <a:avLst>
                <a:gd name="adj" fmla="val 427"/>
              </a:avLst>
            </a:pr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7" name="Google Shape;767;p27"/>
          <p:cNvSpPr/>
          <p:nvPr/>
        </p:nvSpPr>
        <p:spPr>
          <a:xfrm>
            <a:off x="67333" y="449567"/>
            <a:ext cx="755593" cy="974068"/>
          </a:xfrm>
          <a:custGeom>
            <a:avLst/>
            <a:gdLst/>
            <a:ahLst/>
            <a:cxnLst/>
            <a:rect l="l" t="t" r="r" b="b"/>
            <a:pathLst>
              <a:path w="5233" h="6745" extrusionOk="0">
                <a:moveTo>
                  <a:pt x="2617" y="0"/>
                </a:moveTo>
                <a:lnTo>
                  <a:pt x="2617" y="0"/>
                </a:lnTo>
                <a:cubicBezTo>
                  <a:pt x="2617" y="1866"/>
                  <a:pt x="1447" y="3367"/>
                  <a:pt x="1" y="3367"/>
                </a:cubicBezTo>
                <a:lnTo>
                  <a:pt x="1" y="3367"/>
                </a:lnTo>
                <a:cubicBezTo>
                  <a:pt x="1447" y="3367"/>
                  <a:pt x="2617" y="4879"/>
                  <a:pt x="2617" y="6744"/>
                </a:cubicBezTo>
                <a:lnTo>
                  <a:pt x="2617" y="6744"/>
                </a:lnTo>
                <a:cubicBezTo>
                  <a:pt x="2617" y="4879"/>
                  <a:pt x="3787" y="3367"/>
                  <a:pt x="5233" y="3367"/>
                </a:cubicBezTo>
                <a:lnTo>
                  <a:pt x="5233" y="3367"/>
                </a:lnTo>
                <a:cubicBezTo>
                  <a:pt x="3787" y="3367"/>
                  <a:pt x="2617" y="1866"/>
                  <a:pt x="261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8" name="Google Shape;768;p27"/>
          <p:cNvSpPr/>
          <p:nvPr/>
        </p:nvSpPr>
        <p:spPr>
          <a:xfrm>
            <a:off x="188000" y="5461065"/>
            <a:ext cx="514264" cy="662944"/>
          </a:xfrm>
          <a:custGeom>
            <a:avLst/>
            <a:gdLst/>
            <a:ahLst/>
            <a:cxnLst/>
            <a:rect l="l" t="t" r="r" b="b"/>
            <a:pathLst>
              <a:path w="5233" h="6745" extrusionOk="0">
                <a:moveTo>
                  <a:pt x="2617" y="0"/>
                </a:moveTo>
                <a:lnTo>
                  <a:pt x="2617" y="0"/>
                </a:lnTo>
                <a:cubicBezTo>
                  <a:pt x="2617" y="1866"/>
                  <a:pt x="1447" y="3367"/>
                  <a:pt x="1" y="3367"/>
                </a:cubicBezTo>
                <a:lnTo>
                  <a:pt x="1" y="3367"/>
                </a:lnTo>
                <a:cubicBezTo>
                  <a:pt x="1447" y="3367"/>
                  <a:pt x="2617" y="4879"/>
                  <a:pt x="2617" y="6744"/>
                </a:cubicBezTo>
                <a:lnTo>
                  <a:pt x="2617" y="6744"/>
                </a:lnTo>
                <a:cubicBezTo>
                  <a:pt x="2617" y="4879"/>
                  <a:pt x="3787" y="3367"/>
                  <a:pt x="5233" y="3367"/>
                </a:cubicBezTo>
                <a:lnTo>
                  <a:pt x="5233" y="3367"/>
                </a:lnTo>
                <a:cubicBezTo>
                  <a:pt x="3787" y="3367"/>
                  <a:pt x="2617" y="1866"/>
                  <a:pt x="261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9" name="Google Shape;769;p27"/>
          <p:cNvSpPr/>
          <p:nvPr/>
        </p:nvSpPr>
        <p:spPr>
          <a:xfrm>
            <a:off x="1127784" y="6124000"/>
            <a:ext cx="514299" cy="663011"/>
          </a:xfrm>
          <a:custGeom>
            <a:avLst/>
            <a:gdLst/>
            <a:ahLst/>
            <a:cxnLst/>
            <a:rect l="l" t="t" r="r" b="b"/>
            <a:pathLst>
              <a:path w="5233" h="6745" extrusionOk="0">
                <a:moveTo>
                  <a:pt x="2617" y="0"/>
                </a:moveTo>
                <a:lnTo>
                  <a:pt x="2617" y="0"/>
                </a:lnTo>
                <a:cubicBezTo>
                  <a:pt x="2617" y="1866"/>
                  <a:pt x="1447" y="3367"/>
                  <a:pt x="1" y="3367"/>
                </a:cubicBezTo>
                <a:lnTo>
                  <a:pt x="1" y="3367"/>
                </a:lnTo>
                <a:cubicBezTo>
                  <a:pt x="1447" y="3367"/>
                  <a:pt x="2617" y="4879"/>
                  <a:pt x="2617" y="6744"/>
                </a:cubicBezTo>
                <a:lnTo>
                  <a:pt x="2617" y="6744"/>
                </a:lnTo>
                <a:cubicBezTo>
                  <a:pt x="2617" y="4879"/>
                  <a:pt x="3787" y="3367"/>
                  <a:pt x="5233" y="3367"/>
                </a:cubicBezTo>
                <a:lnTo>
                  <a:pt x="5233" y="3367"/>
                </a:lnTo>
                <a:cubicBezTo>
                  <a:pt x="3787" y="3367"/>
                  <a:pt x="2617" y="1866"/>
                  <a:pt x="261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4"/>
          <p:cNvGrpSpPr/>
          <p:nvPr/>
        </p:nvGrpSpPr>
        <p:grpSpPr>
          <a:xfrm flipH="1">
            <a:off x="93232" y="123108"/>
            <a:ext cx="11990171" cy="6635443"/>
            <a:chOff x="-9231564" y="-809793"/>
            <a:chExt cx="6507438" cy="3601261"/>
          </a:xfrm>
        </p:grpSpPr>
        <p:sp>
          <p:nvSpPr>
            <p:cNvPr id="67" name="Google Shape;67;p4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-7937915" y="-809793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-8014069" y="207860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4817537" y="2714381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-9082457" y="2667715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8041137" y="71469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3026555" y="-146005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4210910" y="2517182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5903211" y="2611126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" name="Google Shape;86;p4"/>
          <p:cNvSpPr/>
          <p:nvPr/>
        </p:nvSpPr>
        <p:spPr>
          <a:xfrm>
            <a:off x="553331" y="6294153"/>
            <a:ext cx="312519" cy="404324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17" y="1"/>
                </a:moveTo>
                <a:lnTo>
                  <a:pt x="2617" y="1"/>
                </a:lnTo>
                <a:cubicBezTo>
                  <a:pt x="2617" y="1866"/>
                  <a:pt x="1447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17" y="4891"/>
                  <a:pt x="2617" y="6756"/>
                </a:cubicBezTo>
                <a:lnTo>
                  <a:pt x="2617" y="6756"/>
                </a:lnTo>
                <a:cubicBezTo>
                  <a:pt x="2617" y="4891"/>
                  <a:pt x="3787" y="3378"/>
                  <a:pt x="5222" y="3378"/>
                </a:cubicBezTo>
                <a:lnTo>
                  <a:pt x="5222" y="3378"/>
                </a:lnTo>
                <a:cubicBezTo>
                  <a:pt x="3776" y="3378"/>
                  <a:pt x="2617" y="1866"/>
                  <a:pt x="2617" y="1"/>
                </a:cubicBezTo>
                <a:close/>
              </a:path>
            </a:pathLst>
          </a:custGeom>
          <a:gradFill>
            <a:gsLst>
              <a:gs pos="0">
                <a:srgbClr val="B88532"/>
              </a:gs>
              <a:gs pos="9000">
                <a:srgbClr val="C99F4A"/>
              </a:gs>
              <a:gs pos="25000">
                <a:srgbClr val="FCEB8F"/>
              </a:gs>
              <a:gs pos="49000">
                <a:srgbClr val="C29934"/>
              </a:gs>
              <a:gs pos="72000">
                <a:srgbClr val="FCEB8F"/>
              </a:gs>
              <a:gs pos="86000">
                <a:srgbClr val="DAB861"/>
              </a:gs>
              <a:gs pos="100000">
                <a:srgbClr val="B8853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4"/>
          <p:cNvSpPr/>
          <p:nvPr/>
        </p:nvSpPr>
        <p:spPr>
          <a:xfrm>
            <a:off x="10712331" y="123087"/>
            <a:ext cx="312519" cy="404324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17" y="1"/>
                </a:moveTo>
                <a:lnTo>
                  <a:pt x="2617" y="1"/>
                </a:lnTo>
                <a:cubicBezTo>
                  <a:pt x="2617" y="1866"/>
                  <a:pt x="1447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17" y="4891"/>
                  <a:pt x="2617" y="6756"/>
                </a:cubicBezTo>
                <a:lnTo>
                  <a:pt x="2617" y="6756"/>
                </a:lnTo>
                <a:cubicBezTo>
                  <a:pt x="2617" y="4891"/>
                  <a:pt x="3787" y="3378"/>
                  <a:pt x="5222" y="3378"/>
                </a:cubicBezTo>
                <a:lnTo>
                  <a:pt x="5222" y="3378"/>
                </a:lnTo>
                <a:cubicBezTo>
                  <a:pt x="3776" y="3378"/>
                  <a:pt x="2617" y="1866"/>
                  <a:pt x="261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4"/>
          <p:cNvGrpSpPr/>
          <p:nvPr/>
        </p:nvGrpSpPr>
        <p:grpSpPr>
          <a:xfrm rot="5236163">
            <a:off x="-357260" y="4279265"/>
            <a:ext cx="1456869" cy="1496031"/>
            <a:chOff x="6915152" y="4038195"/>
            <a:chExt cx="958640" cy="984408"/>
          </a:xfrm>
        </p:grpSpPr>
        <p:sp>
          <p:nvSpPr>
            <p:cNvPr id="89" name="Google Shape;89;p4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" name="Google Shape;91;p4"/>
          <p:cNvGrpSpPr/>
          <p:nvPr/>
        </p:nvGrpSpPr>
        <p:grpSpPr>
          <a:xfrm rot="1487330">
            <a:off x="11273765" y="5892557"/>
            <a:ext cx="1456908" cy="1496069"/>
            <a:chOff x="6915152" y="4038195"/>
            <a:chExt cx="958640" cy="984408"/>
          </a:xfrm>
        </p:grpSpPr>
        <p:sp>
          <p:nvSpPr>
            <p:cNvPr id="92" name="Google Shape;92;p4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950967" y="1435033"/>
            <a:ext cx="10290400" cy="4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1pPr>
            <a:lvl2pPr marL="1219200" lvl="1" indent="-423545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828800" lvl="2" indent="-42354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400" lvl="3" indent="-423545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8000" lvl="4" indent="-423545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600" lvl="5" indent="-42354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200" lvl="6" indent="-423545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800" lvl="7" indent="-423545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400" lvl="8" indent="-42354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950967" y="4917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1002528" y="4035467"/>
            <a:ext cx="4834400" cy="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5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5"/>
          <p:cNvSpPr txBox="1">
            <a:spLocks noGrp="1"/>
          </p:cNvSpPr>
          <p:nvPr>
            <p:ph type="title" idx="2"/>
          </p:nvPr>
        </p:nvSpPr>
        <p:spPr>
          <a:xfrm>
            <a:off x="6354672" y="4035467"/>
            <a:ext cx="4834800" cy="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5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5"/>
          <p:cNvSpPr txBox="1">
            <a:spLocks noGrp="1"/>
          </p:cNvSpPr>
          <p:nvPr>
            <p:ph type="subTitle" idx="1"/>
          </p:nvPr>
        </p:nvSpPr>
        <p:spPr>
          <a:xfrm>
            <a:off x="6354672" y="4685633"/>
            <a:ext cx="4834800" cy="11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  <p:sp>
        <p:nvSpPr>
          <p:cNvPr id="100" name="Google Shape;100;p5"/>
          <p:cNvSpPr txBox="1">
            <a:spLocks noGrp="1"/>
          </p:cNvSpPr>
          <p:nvPr>
            <p:ph type="subTitle" idx="3"/>
          </p:nvPr>
        </p:nvSpPr>
        <p:spPr>
          <a:xfrm>
            <a:off x="1002528" y="4685633"/>
            <a:ext cx="4834400" cy="11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  <p:sp>
        <p:nvSpPr>
          <p:cNvPr id="101" name="Google Shape;101;p5"/>
          <p:cNvSpPr txBox="1">
            <a:spLocks noGrp="1"/>
          </p:cNvSpPr>
          <p:nvPr>
            <p:ph type="title" idx="4"/>
          </p:nvPr>
        </p:nvSpPr>
        <p:spPr>
          <a:xfrm>
            <a:off x="950967" y="4917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2" name="Google Shape;102;p5"/>
          <p:cNvGrpSpPr/>
          <p:nvPr/>
        </p:nvGrpSpPr>
        <p:grpSpPr>
          <a:xfrm rot="10800000" flipH="1">
            <a:off x="93232" y="121095"/>
            <a:ext cx="11990171" cy="6635443"/>
            <a:chOff x="-9231564" y="-809793"/>
            <a:chExt cx="6507438" cy="3601261"/>
          </a:xfrm>
        </p:grpSpPr>
        <p:sp>
          <p:nvSpPr>
            <p:cNvPr id="103" name="Google Shape;103;p5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-7937915" y="-809793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-4428987" y="2595554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-5424093" y="260409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-6244010" y="267715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-5780336" y="-774122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-2899266" y="314339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-4420114" y="-713623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-8991133" y="2611126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5"/>
          <p:cNvGrpSpPr/>
          <p:nvPr/>
        </p:nvGrpSpPr>
        <p:grpSpPr>
          <a:xfrm rot="-10543711" flipH="1">
            <a:off x="11249587" y="1066873"/>
            <a:ext cx="1456961" cy="1496124"/>
            <a:chOff x="6915152" y="4038195"/>
            <a:chExt cx="958640" cy="984408"/>
          </a:xfrm>
        </p:grpSpPr>
        <p:sp>
          <p:nvSpPr>
            <p:cNvPr id="123" name="Google Shape;123;p5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5"/>
          <p:cNvGrpSpPr/>
          <p:nvPr/>
        </p:nvGrpSpPr>
        <p:grpSpPr>
          <a:xfrm rot="3547036" flipH="1">
            <a:off x="-477488" y="3746227"/>
            <a:ext cx="1457027" cy="1496192"/>
            <a:chOff x="6915152" y="4038195"/>
            <a:chExt cx="958640" cy="984408"/>
          </a:xfrm>
        </p:grpSpPr>
        <p:sp>
          <p:nvSpPr>
            <p:cNvPr id="126" name="Google Shape;126;p5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6"/>
          <p:cNvGrpSpPr/>
          <p:nvPr/>
        </p:nvGrpSpPr>
        <p:grpSpPr>
          <a:xfrm>
            <a:off x="93232" y="123108"/>
            <a:ext cx="12043564" cy="6635443"/>
            <a:chOff x="-9231564" y="-809793"/>
            <a:chExt cx="6536416" cy="3601261"/>
          </a:xfrm>
        </p:grpSpPr>
        <p:sp>
          <p:nvSpPr>
            <p:cNvPr id="130" name="Google Shape;130;p6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-7937915" y="-809793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6"/>
            <p:cNvSpPr/>
            <p:nvPr/>
          </p:nvSpPr>
          <p:spPr>
            <a:xfrm rot="5400000">
              <a:off x="-7055311" y="2678438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6"/>
            <p:cNvSpPr/>
            <p:nvPr/>
          </p:nvSpPr>
          <p:spPr>
            <a:xfrm rot="5400000">
              <a:off x="-2868973" y="-24152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-9137598" y="1454603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6"/>
            <p:cNvSpPr/>
            <p:nvPr/>
          </p:nvSpPr>
          <p:spPr>
            <a:xfrm rot="5400000">
              <a:off x="-5675815" y="26493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-4515375" y="-807703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6"/>
            <p:cNvSpPr/>
            <p:nvPr/>
          </p:nvSpPr>
          <p:spPr>
            <a:xfrm rot="5400000">
              <a:off x="-2726916" y="417051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-4745240" y="2721409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9" name="Google Shape;149;p6"/>
          <p:cNvGrpSpPr/>
          <p:nvPr/>
        </p:nvGrpSpPr>
        <p:grpSpPr>
          <a:xfrm>
            <a:off x="11016044" y="-240679"/>
            <a:ext cx="1456876" cy="1496037"/>
            <a:chOff x="6915152" y="4038195"/>
            <a:chExt cx="958640" cy="984408"/>
          </a:xfrm>
        </p:grpSpPr>
        <p:sp>
          <p:nvSpPr>
            <p:cNvPr id="150" name="Google Shape;150;p6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" name="Google Shape;152;p6"/>
          <p:cNvGrpSpPr/>
          <p:nvPr/>
        </p:nvGrpSpPr>
        <p:grpSpPr>
          <a:xfrm rot="5236163">
            <a:off x="-446160" y="5815965"/>
            <a:ext cx="1456869" cy="1496031"/>
            <a:chOff x="6915152" y="4038195"/>
            <a:chExt cx="958640" cy="984408"/>
          </a:xfrm>
        </p:grpSpPr>
        <p:sp>
          <p:nvSpPr>
            <p:cNvPr id="153" name="Google Shape;153;p6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950967" y="4917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7"/>
          <p:cNvGrpSpPr/>
          <p:nvPr/>
        </p:nvGrpSpPr>
        <p:grpSpPr>
          <a:xfrm>
            <a:off x="93232" y="123108"/>
            <a:ext cx="11990171" cy="6760429"/>
            <a:chOff x="-9231564" y="-809793"/>
            <a:chExt cx="6507438" cy="3669095"/>
          </a:xfrm>
        </p:grpSpPr>
        <p:sp>
          <p:nvSpPr>
            <p:cNvPr id="158" name="Google Shape;158;p7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-7937915" y="-809793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-8014069" y="207860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-3935273" y="2218107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9027316" y="2667715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-5228922" y="2479225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-3412545" y="-146005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-5203456" y="-681023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-5903211" y="2831692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" name="Google Shape;177;p7"/>
          <p:cNvGrpSpPr/>
          <p:nvPr/>
        </p:nvGrpSpPr>
        <p:grpSpPr>
          <a:xfrm rot="-3673744">
            <a:off x="4539156" y="-333645"/>
            <a:ext cx="1456887" cy="1496048"/>
            <a:chOff x="6915152" y="4038195"/>
            <a:chExt cx="958640" cy="984408"/>
          </a:xfrm>
        </p:grpSpPr>
        <p:sp>
          <p:nvSpPr>
            <p:cNvPr id="178" name="Google Shape;178;p7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 rot="5236163">
            <a:off x="4763607" y="5678865"/>
            <a:ext cx="1456869" cy="1496031"/>
            <a:chOff x="6915152" y="4038195"/>
            <a:chExt cx="958640" cy="984408"/>
          </a:xfrm>
        </p:grpSpPr>
        <p:sp>
          <p:nvSpPr>
            <p:cNvPr id="181" name="Google Shape;181;p7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" name="Google Shape;183;p7"/>
          <p:cNvSpPr txBox="1">
            <a:spLocks noGrp="1"/>
          </p:cNvSpPr>
          <p:nvPr>
            <p:ph type="body" idx="1"/>
          </p:nvPr>
        </p:nvSpPr>
        <p:spPr>
          <a:xfrm>
            <a:off x="950967" y="2174833"/>
            <a:ext cx="51356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431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✦"/>
              <a:defRPr sz="2000">
                <a:solidFill>
                  <a:srgbClr val="434343"/>
                </a:solidFill>
              </a:defRPr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800" lvl="2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400" lvl="3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8000" lvl="4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600" lvl="5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200" lvl="6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800" lvl="7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400" lvl="8" indent="-423545" rtl="0">
              <a:lnSpc>
                <a:spcPct val="115000"/>
              </a:lnSpc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4" name="Google Shape;184;p7"/>
          <p:cNvSpPr txBox="1">
            <a:spLocks noGrp="1"/>
          </p:cNvSpPr>
          <p:nvPr>
            <p:ph type="title"/>
          </p:nvPr>
        </p:nvSpPr>
        <p:spPr>
          <a:xfrm>
            <a:off x="960517" y="1194367"/>
            <a:ext cx="51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8"/>
          <p:cNvGrpSpPr/>
          <p:nvPr/>
        </p:nvGrpSpPr>
        <p:grpSpPr>
          <a:xfrm rot="10800000">
            <a:off x="93232" y="123108"/>
            <a:ext cx="11990171" cy="6747875"/>
            <a:chOff x="-9231564" y="-802979"/>
            <a:chExt cx="6507438" cy="3662281"/>
          </a:xfrm>
        </p:grpSpPr>
        <p:sp>
          <p:nvSpPr>
            <p:cNvPr id="187" name="Google Shape;187;p8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-7937915" y="-478944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-8014069" y="207860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-4151689" y="1485231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-4982961" y="2383532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-3788876" y="241490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-3023263" y="604415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-3412545" y="-146005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-3328646" y="1083504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-5903211" y="2831692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6" name="Google Shape;206;p8"/>
          <p:cNvSpPr/>
          <p:nvPr/>
        </p:nvSpPr>
        <p:spPr>
          <a:xfrm>
            <a:off x="3127753" y="319135"/>
            <a:ext cx="618633" cy="800383"/>
          </a:xfrm>
          <a:custGeom>
            <a:avLst/>
            <a:gdLst/>
            <a:ahLst/>
            <a:cxnLst/>
            <a:rect l="l" t="t" r="r" b="b"/>
            <a:pathLst>
              <a:path w="5222" h="6756" extrusionOk="0">
                <a:moveTo>
                  <a:pt x="2605" y="1"/>
                </a:moveTo>
                <a:lnTo>
                  <a:pt x="2605" y="1"/>
                </a:lnTo>
                <a:cubicBezTo>
                  <a:pt x="2605" y="1866"/>
                  <a:pt x="1435" y="3378"/>
                  <a:pt x="1" y="3378"/>
                </a:cubicBezTo>
                <a:lnTo>
                  <a:pt x="1" y="3378"/>
                </a:lnTo>
                <a:cubicBezTo>
                  <a:pt x="1447" y="3378"/>
                  <a:pt x="2605" y="4890"/>
                  <a:pt x="2605" y="6755"/>
                </a:cubicBezTo>
                <a:lnTo>
                  <a:pt x="2605" y="6755"/>
                </a:lnTo>
                <a:cubicBezTo>
                  <a:pt x="2605" y="4890"/>
                  <a:pt x="3775" y="3378"/>
                  <a:pt x="5221" y="3378"/>
                </a:cubicBezTo>
                <a:lnTo>
                  <a:pt x="5221" y="3378"/>
                </a:lnTo>
                <a:cubicBezTo>
                  <a:pt x="3786" y="3378"/>
                  <a:pt x="2605" y="1866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3"/>
              </a:gs>
              <a:gs pos="25000">
                <a:schemeClr val="lt2"/>
              </a:gs>
              <a:gs pos="49000">
                <a:schemeClr val="accent3"/>
              </a:gs>
              <a:gs pos="72000">
                <a:schemeClr val="lt2"/>
              </a:gs>
              <a:gs pos="86000">
                <a:schemeClr val="accen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7" name="Google Shape;207;p8"/>
          <p:cNvGrpSpPr/>
          <p:nvPr/>
        </p:nvGrpSpPr>
        <p:grpSpPr>
          <a:xfrm rot="5236163">
            <a:off x="10681707" y="5887599"/>
            <a:ext cx="1456869" cy="1496031"/>
            <a:chOff x="6915152" y="4038195"/>
            <a:chExt cx="958640" cy="984408"/>
          </a:xfrm>
        </p:grpSpPr>
        <p:sp>
          <p:nvSpPr>
            <p:cNvPr id="208" name="Google Shape;208;p8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0" name="Google Shape;210;p8"/>
          <p:cNvSpPr txBox="1">
            <a:spLocks noGrp="1"/>
          </p:cNvSpPr>
          <p:nvPr>
            <p:ph type="title"/>
          </p:nvPr>
        </p:nvSpPr>
        <p:spPr>
          <a:xfrm>
            <a:off x="3746400" y="1646200"/>
            <a:ext cx="7493200" cy="35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9"/>
          <p:cNvGrpSpPr/>
          <p:nvPr/>
        </p:nvGrpSpPr>
        <p:grpSpPr>
          <a:xfrm>
            <a:off x="182899" y="203841"/>
            <a:ext cx="11990171" cy="6760429"/>
            <a:chOff x="-9231564" y="-809793"/>
            <a:chExt cx="6507438" cy="3669095"/>
          </a:xfrm>
        </p:grpSpPr>
        <p:sp>
          <p:nvSpPr>
            <p:cNvPr id="213" name="Google Shape;213;p9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7937915" y="-809793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4428987" y="2595554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-3710558" y="-720427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-3935273" y="1280702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-6244010" y="267715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-5780336" y="-774122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-2899266" y="314339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-4420114" y="-713623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5903211" y="2831692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5236163">
            <a:off x="6905373" y="5816065"/>
            <a:ext cx="1456869" cy="1496031"/>
            <a:chOff x="6915152" y="4038195"/>
            <a:chExt cx="958640" cy="984408"/>
          </a:xfrm>
        </p:grpSpPr>
        <p:sp>
          <p:nvSpPr>
            <p:cNvPr id="233" name="Google Shape;233;p9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5" name="Google Shape;235;p9"/>
          <p:cNvGrpSpPr/>
          <p:nvPr/>
        </p:nvGrpSpPr>
        <p:grpSpPr>
          <a:xfrm rot="-5254282">
            <a:off x="9852695" y="-508596"/>
            <a:ext cx="1456907" cy="1496069"/>
            <a:chOff x="6915152" y="4038195"/>
            <a:chExt cx="958640" cy="984408"/>
          </a:xfrm>
        </p:grpSpPr>
        <p:sp>
          <p:nvSpPr>
            <p:cNvPr id="236" name="Google Shape;236;p9"/>
            <p:cNvSpPr/>
            <p:nvPr/>
          </p:nvSpPr>
          <p:spPr>
            <a:xfrm>
              <a:off x="6915152" y="4038195"/>
              <a:ext cx="958640" cy="984408"/>
            </a:xfrm>
            <a:custGeom>
              <a:avLst/>
              <a:gdLst/>
              <a:ahLst/>
              <a:cxnLst/>
              <a:rect l="l" t="t" r="r" b="b"/>
              <a:pathLst>
                <a:path w="23400" h="24029" extrusionOk="0">
                  <a:moveTo>
                    <a:pt x="0" y="12142"/>
                  </a:moveTo>
                  <a:cubicBezTo>
                    <a:pt x="0" y="7594"/>
                    <a:pt x="2749" y="3488"/>
                    <a:pt x="6954" y="1744"/>
                  </a:cubicBezTo>
                  <a:cubicBezTo>
                    <a:pt x="11159" y="0"/>
                    <a:pt x="16005" y="961"/>
                    <a:pt x="19217" y="4184"/>
                  </a:cubicBezTo>
                  <a:cubicBezTo>
                    <a:pt x="22440" y="7407"/>
                    <a:pt x="23400" y="12241"/>
                    <a:pt x="21656" y="16446"/>
                  </a:cubicBezTo>
                  <a:cubicBezTo>
                    <a:pt x="19923" y="20663"/>
                    <a:pt x="15817" y="23400"/>
                    <a:pt x="11259" y="23400"/>
                  </a:cubicBezTo>
                  <a:cubicBezTo>
                    <a:pt x="5045" y="23400"/>
                    <a:pt x="11" y="18356"/>
                    <a:pt x="0" y="12142"/>
                  </a:cubicBezTo>
                  <a:close/>
                  <a:moveTo>
                    <a:pt x="243" y="12142"/>
                  </a:moveTo>
                  <a:cubicBezTo>
                    <a:pt x="243" y="16601"/>
                    <a:pt x="2925" y="20618"/>
                    <a:pt x="7042" y="22318"/>
                  </a:cubicBezTo>
                  <a:cubicBezTo>
                    <a:pt x="11159" y="24029"/>
                    <a:pt x="15894" y="23080"/>
                    <a:pt x="19051" y="19934"/>
                  </a:cubicBezTo>
                  <a:cubicBezTo>
                    <a:pt x="22197" y="16788"/>
                    <a:pt x="23146" y="12042"/>
                    <a:pt x="21435" y="7925"/>
                  </a:cubicBezTo>
                  <a:cubicBezTo>
                    <a:pt x="19735" y="3819"/>
                    <a:pt x="15718" y="1126"/>
                    <a:pt x="11270" y="1126"/>
                  </a:cubicBezTo>
                  <a:cubicBezTo>
                    <a:pt x="5177" y="1137"/>
                    <a:pt x="254" y="6060"/>
                    <a:pt x="243" y="121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915152" y="4102391"/>
              <a:ext cx="795876" cy="815786"/>
            </a:xfrm>
            <a:custGeom>
              <a:avLst/>
              <a:gdLst/>
              <a:ahLst/>
              <a:cxnLst/>
              <a:rect l="l" t="t" r="r" b="b"/>
              <a:pathLst>
                <a:path w="19427" h="19913" extrusionOk="0">
                  <a:moveTo>
                    <a:pt x="0" y="10089"/>
                  </a:moveTo>
                  <a:cubicBezTo>
                    <a:pt x="0" y="6303"/>
                    <a:pt x="2274" y="2893"/>
                    <a:pt x="5773" y="1447"/>
                  </a:cubicBezTo>
                  <a:cubicBezTo>
                    <a:pt x="9261" y="1"/>
                    <a:pt x="13290" y="795"/>
                    <a:pt x="15961" y="3478"/>
                  </a:cubicBezTo>
                  <a:cubicBezTo>
                    <a:pt x="18632" y="6149"/>
                    <a:pt x="19426" y="10166"/>
                    <a:pt x="17980" y="13665"/>
                  </a:cubicBezTo>
                  <a:cubicBezTo>
                    <a:pt x="16535" y="17153"/>
                    <a:pt x="13135" y="19427"/>
                    <a:pt x="9349" y="19427"/>
                  </a:cubicBezTo>
                  <a:cubicBezTo>
                    <a:pt x="4195" y="19427"/>
                    <a:pt x="11" y="15244"/>
                    <a:pt x="0" y="10089"/>
                  </a:cubicBezTo>
                  <a:close/>
                  <a:moveTo>
                    <a:pt x="243" y="10089"/>
                  </a:moveTo>
                  <a:cubicBezTo>
                    <a:pt x="243" y="13764"/>
                    <a:pt x="2462" y="17087"/>
                    <a:pt x="5861" y="18500"/>
                  </a:cubicBezTo>
                  <a:cubicBezTo>
                    <a:pt x="9272" y="19912"/>
                    <a:pt x="13190" y="19129"/>
                    <a:pt x="15784" y="16524"/>
                  </a:cubicBezTo>
                  <a:cubicBezTo>
                    <a:pt x="18389" y="13919"/>
                    <a:pt x="19173" y="10001"/>
                    <a:pt x="17760" y="6601"/>
                  </a:cubicBezTo>
                  <a:cubicBezTo>
                    <a:pt x="16358" y="3202"/>
                    <a:pt x="13036" y="983"/>
                    <a:pt x="9349" y="983"/>
                  </a:cubicBezTo>
                  <a:cubicBezTo>
                    <a:pt x="4327" y="983"/>
                    <a:pt x="254" y="5056"/>
                    <a:pt x="243" y="100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000">
                  <a:schemeClr val="accent2"/>
                </a:gs>
                <a:gs pos="25000">
                  <a:schemeClr val="lt2"/>
                </a:gs>
                <a:gs pos="49000">
                  <a:schemeClr val="accent3"/>
                </a:gs>
                <a:gs pos="72000">
                  <a:schemeClr val="lt2"/>
                </a:gs>
                <a:gs pos="86000">
                  <a:schemeClr val="accent2"/>
                </a:gs>
                <a:gs pos="100000">
                  <a:srgbClr val="B8853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8" name="Google Shape;238;p9"/>
          <p:cNvSpPr txBox="1">
            <a:spLocks noGrp="1"/>
          </p:cNvSpPr>
          <p:nvPr>
            <p:ph type="title"/>
          </p:nvPr>
        </p:nvSpPr>
        <p:spPr>
          <a:xfrm>
            <a:off x="6730800" y="1653584"/>
            <a:ext cx="452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239" name="Google Shape;239;p9"/>
          <p:cNvSpPr txBox="1">
            <a:spLocks noGrp="1"/>
          </p:cNvSpPr>
          <p:nvPr>
            <p:ph type="subTitle" idx="1"/>
          </p:nvPr>
        </p:nvSpPr>
        <p:spPr>
          <a:xfrm>
            <a:off x="6730963" y="2962017"/>
            <a:ext cx="4521200" cy="22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 rot="10800000">
            <a:off x="93232" y="123108"/>
            <a:ext cx="11990171" cy="6747875"/>
            <a:chOff x="-9231564" y="-802979"/>
            <a:chExt cx="6507438" cy="3662281"/>
          </a:xfrm>
        </p:grpSpPr>
        <p:sp>
          <p:nvSpPr>
            <p:cNvPr id="242" name="Google Shape;242;p10"/>
            <p:cNvSpPr/>
            <p:nvPr/>
          </p:nvSpPr>
          <p:spPr>
            <a:xfrm>
              <a:off x="-9231564" y="895623"/>
              <a:ext cx="53434" cy="41253"/>
            </a:xfrm>
            <a:custGeom>
              <a:avLst/>
              <a:gdLst/>
              <a:ahLst/>
              <a:cxnLst/>
              <a:rect l="l" t="t" r="r" b="b"/>
              <a:pathLst>
                <a:path w="1645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45" y="1270"/>
                    <a:pt x="1645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-7937915" y="-478944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28" y="1"/>
                  </a:moveTo>
                  <a:cubicBezTo>
                    <a:pt x="12" y="1"/>
                    <a:pt x="1" y="1270"/>
                    <a:pt x="828" y="1270"/>
                  </a:cubicBezTo>
                  <a:cubicBezTo>
                    <a:pt x="1645" y="1270"/>
                    <a:pt x="1645" y="1"/>
                    <a:pt x="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-8912210" y="176428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-8023771" y="2750215"/>
              <a:ext cx="53076" cy="41253"/>
            </a:xfrm>
            <a:custGeom>
              <a:avLst/>
              <a:gdLst/>
              <a:ahLst/>
              <a:cxnLst/>
              <a:rect l="l" t="t" r="r" b="b"/>
              <a:pathLst>
                <a:path w="1634" h="1270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4" y="1270"/>
                    <a:pt x="1634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-8014069" y="207860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45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-3520244" y="2670352"/>
              <a:ext cx="53466" cy="41253"/>
            </a:xfrm>
            <a:custGeom>
              <a:avLst/>
              <a:gdLst/>
              <a:ahLst/>
              <a:cxnLst/>
              <a:rect l="l" t="t" r="r" b="b"/>
              <a:pathLst>
                <a:path w="1646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5" y="1270"/>
                    <a:pt x="164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-2918068" y="1809436"/>
              <a:ext cx="73486" cy="57264"/>
            </a:xfrm>
            <a:custGeom>
              <a:avLst/>
              <a:gdLst/>
              <a:ahLst/>
              <a:cxnLst/>
              <a:rect l="l" t="t" r="r" b="b"/>
              <a:pathLst>
                <a:path w="1646" h="1282" extrusionOk="0">
                  <a:moveTo>
                    <a:pt x="817" y="1"/>
                  </a:moveTo>
                  <a:cubicBezTo>
                    <a:pt x="0" y="1"/>
                    <a:pt x="0" y="1281"/>
                    <a:pt x="817" y="1281"/>
                  </a:cubicBezTo>
                  <a:cubicBezTo>
                    <a:pt x="1645" y="1281"/>
                    <a:pt x="1645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-5364802" y="-224154"/>
              <a:ext cx="53109" cy="41253"/>
            </a:xfrm>
            <a:custGeom>
              <a:avLst/>
              <a:gdLst/>
              <a:ahLst/>
              <a:cxnLst/>
              <a:rect l="l" t="t" r="r" b="b"/>
              <a:pathLst>
                <a:path w="1635" h="1270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4" y="1270"/>
                    <a:pt x="1634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-9042566" y="-401788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4" y="851"/>
                    <a:pt x="1093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-4982961" y="2383532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1" y="0"/>
                    <a:pt x="1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-3788876" y="241490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1"/>
                  </a:moveTo>
                  <a:cubicBezTo>
                    <a:pt x="1" y="1"/>
                    <a:pt x="1" y="851"/>
                    <a:pt x="553" y="851"/>
                  </a:cubicBezTo>
                  <a:cubicBezTo>
                    <a:pt x="1105" y="851"/>
                    <a:pt x="1094" y="1"/>
                    <a:pt x="5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-9051659" y="2057893"/>
              <a:ext cx="35861" cy="27285"/>
            </a:xfrm>
            <a:custGeom>
              <a:avLst/>
              <a:gdLst/>
              <a:ahLst/>
              <a:cxnLst/>
              <a:rect l="l" t="t" r="r" b="b"/>
              <a:pathLst>
                <a:path w="1104" h="840" extrusionOk="0">
                  <a:moveTo>
                    <a:pt x="552" y="0"/>
                  </a:moveTo>
                  <a:cubicBezTo>
                    <a:pt x="0" y="0"/>
                    <a:pt x="0" y="839"/>
                    <a:pt x="552" y="839"/>
                  </a:cubicBezTo>
                  <a:cubicBezTo>
                    <a:pt x="1104" y="839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-8773865" y="-80297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1"/>
                  </a:moveTo>
                  <a:cubicBezTo>
                    <a:pt x="0" y="1"/>
                    <a:pt x="0" y="851"/>
                    <a:pt x="552" y="851"/>
                  </a:cubicBezTo>
                  <a:cubicBezTo>
                    <a:pt x="1104" y="851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-3023263" y="604415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4" y="850"/>
                    <a:pt x="1093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-3412545" y="-146005"/>
              <a:ext cx="35893" cy="27285"/>
            </a:xfrm>
            <a:custGeom>
              <a:avLst/>
              <a:gdLst/>
              <a:ahLst/>
              <a:cxnLst/>
              <a:rect l="l" t="t" r="r" b="b"/>
              <a:pathLst>
                <a:path w="1105" h="840" extrusionOk="0">
                  <a:moveTo>
                    <a:pt x="552" y="1"/>
                  </a:moveTo>
                  <a:cubicBezTo>
                    <a:pt x="1" y="1"/>
                    <a:pt x="1" y="839"/>
                    <a:pt x="552" y="839"/>
                  </a:cubicBezTo>
                  <a:cubicBezTo>
                    <a:pt x="1104" y="839"/>
                    <a:pt x="1093" y="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-2886152" y="-520089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104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-4541758" y="-625882"/>
              <a:ext cx="35893" cy="27643"/>
            </a:xfrm>
            <a:custGeom>
              <a:avLst/>
              <a:gdLst/>
              <a:ahLst/>
              <a:cxnLst/>
              <a:rect l="l" t="t" r="r" b="b"/>
              <a:pathLst>
                <a:path w="1105" h="851" extrusionOk="0">
                  <a:moveTo>
                    <a:pt x="553" y="0"/>
                  </a:moveTo>
                  <a:cubicBezTo>
                    <a:pt x="1" y="0"/>
                    <a:pt x="1" y="850"/>
                    <a:pt x="553" y="850"/>
                  </a:cubicBezTo>
                  <a:cubicBezTo>
                    <a:pt x="1105" y="850"/>
                    <a:pt x="1094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-2760020" y="1166825"/>
              <a:ext cx="35893" cy="27253"/>
            </a:xfrm>
            <a:custGeom>
              <a:avLst/>
              <a:gdLst/>
              <a:ahLst/>
              <a:cxnLst/>
              <a:rect l="l" t="t" r="r" b="b"/>
              <a:pathLst>
                <a:path w="1105" h="839" extrusionOk="0">
                  <a:moveTo>
                    <a:pt x="553" y="0"/>
                  </a:moveTo>
                  <a:cubicBezTo>
                    <a:pt x="1" y="0"/>
                    <a:pt x="1" y="839"/>
                    <a:pt x="553" y="839"/>
                  </a:cubicBezTo>
                  <a:cubicBezTo>
                    <a:pt x="1105" y="839"/>
                    <a:pt x="1105" y="0"/>
                    <a:pt x="5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-5903211" y="2831692"/>
              <a:ext cx="35861" cy="27610"/>
            </a:xfrm>
            <a:custGeom>
              <a:avLst/>
              <a:gdLst/>
              <a:ahLst/>
              <a:cxnLst/>
              <a:rect l="l" t="t" r="r" b="b"/>
              <a:pathLst>
                <a:path w="1104" h="850" extrusionOk="0">
                  <a:moveTo>
                    <a:pt x="552" y="0"/>
                  </a:moveTo>
                  <a:cubicBezTo>
                    <a:pt x="0" y="0"/>
                    <a:pt x="0" y="850"/>
                    <a:pt x="552" y="850"/>
                  </a:cubicBezTo>
                  <a:cubicBezTo>
                    <a:pt x="1104" y="850"/>
                    <a:pt x="1093" y="0"/>
                    <a:pt x="5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1000">
                  <a:schemeClr val="lt2"/>
                </a:gs>
                <a:gs pos="52000">
                  <a:schemeClr val="lt2"/>
                </a:gs>
                <a:gs pos="79000">
                  <a:schemeClr val="accent2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1" name="Google Shape;261;p10"/>
          <p:cNvSpPr txBox="1">
            <a:spLocks noGrp="1"/>
          </p:cNvSpPr>
          <p:nvPr>
            <p:ph type="title"/>
          </p:nvPr>
        </p:nvSpPr>
        <p:spPr>
          <a:xfrm>
            <a:off x="1052567" y="698500"/>
            <a:ext cx="3214800" cy="2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3735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njari"/>
              <a:buChar char="●"/>
              <a:defRPr sz="24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1219200" lvl="1" indent="-42354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828800" lvl="2" indent="-42354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2438400" lvl="3" indent="-42354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3048000" lvl="4" indent="-42354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3657600" lvl="5" indent="-42354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4267200" lvl="6" indent="-42354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4876800" lvl="7" indent="-42354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5486400" lvl="8" indent="-42354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5">
                <a:solidFill>
                  <a:schemeClr val="dk2"/>
                </a:solidFill>
              </a:defRPr>
            </a:lvl1pPr>
            <a:lvl2pPr lvl="1" algn="r">
              <a:buNone/>
              <a:defRPr sz="1335">
                <a:solidFill>
                  <a:schemeClr val="dk2"/>
                </a:solidFill>
              </a:defRPr>
            </a:lvl2pPr>
            <a:lvl3pPr lvl="2" algn="r">
              <a:buNone/>
              <a:defRPr sz="1335">
                <a:solidFill>
                  <a:schemeClr val="dk2"/>
                </a:solidFill>
              </a:defRPr>
            </a:lvl3pPr>
            <a:lvl4pPr lvl="3" algn="r">
              <a:buNone/>
              <a:defRPr sz="1335">
                <a:solidFill>
                  <a:schemeClr val="dk2"/>
                </a:solidFill>
              </a:defRPr>
            </a:lvl4pPr>
            <a:lvl5pPr lvl="4" algn="r">
              <a:buNone/>
              <a:defRPr sz="1335">
                <a:solidFill>
                  <a:schemeClr val="dk2"/>
                </a:solidFill>
              </a:defRPr>
            </a:lvl5pPr>
            <a:lvl6pPr lvl="5" algn="r">
              <a:buNone/>
              <a:defRPr sz="1335">
                <a:solidFill>
                  <a:schemeClr val="dk2"/>
                </a:solidFill>
              </a:defRPr>
            </a:lvl6pPr>
            <a:lvl7pPr lvl="6" algn="r">
              <a:buNone/>
              <a:defRPr sz="1335">
                <a:solidFill>
                  <a:schemeClr val="dk2"/>
                </a:solidFill>
              </a:defRPr>
            </a:lvl7pPr>
            <a:lvl8pPr lvl="7" algn="r">
              <a:buNone/>
              <a:defRPr sz="1335">
                <a:solidFill>
                  <a:schemeClr val="dk2"/>
                </a:solidFill>
              </a:defRPr>
            </a:lvl8pPr>
            <a:lvl9pPr lvl="8" algn="r">
              <a:buNone/>
              <a:defRPr sz="1335">
                <a:solidFill>
                  <a:schemeClr val="dk2"/>
                </a:solidFill>
              </a:defRPr>
            </a:lvl9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090" y="246380"/>
            <a:ext cx="10608310" cy="1073150"/>
          </a:xfrm>
        </p:spPr>
        <p:txBody>
          <a:bodyPr/>
          <a:lstStyle/>
          <a:p>
            <a:r>
              <a:rPr lang="en-US" sz="5400" dirty="0">
                <a:solidFill>
                  <a:schemeClr val="tx1">
                    <a:lumMod val="75000"/>
                  </a:schemeClr>
                </a:solidFill>
              </a:rPr>
              <a:t>UBER DATA ANALYSIS</a:t>
            </a:r>
            <a:endParaRPr lang="en-US" sz="54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6" name="Picture 5" descr="Cap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1487805"/>
            <a:ext cx="10071735" cy="439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268605"/>
            <a:ext cx="11360785" cy="6256020"/>
          </a:xfrm>
        </p:spPr>
        <p:txBody>
          <a:bodyPr>
            <a:normAutofit fontScale="30000"/>
          </a:bodyPr>
          <a:p>
            <a:pPr marL="0" indent="0">
              <a:buNone/>
            </a:pPr>
            <a:r>
              <a:rPr lang="en-US" sz="5335" b="1">
                <a:latin typeface="Arial" panose="020B0604020202020204" pitchFamily="34" charset="0"/>
                <a:cs typeface="Arial" panose="020B0604020202020204" pitchFamily="34" charset="0"/>
              </a:rPr>
              <a:t>CODE -</a:t>
            </a:r>
            <a:endParaRPr lang="en-US" sz="5335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library(ggplot2)                  #ggplot2 used for creating aesthetic visualization plots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library(ggthemes)              #create extra themes and scales with the mainstream ggplot2 package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library(lubridate)               #time-frames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library(dplyr)                      #data manipulation in R.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library(tidyr)                       #each observation is represented by a row and each value depicts a cell.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library(DT)                          #we will be able to interface with the JavaScript Library called as Data-tables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library(scales)                    #map the data to the correct scales with well-placed axes and legends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5335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# Creating vector of colors to be implemented in our plots</a:t>
            </a:r>
            <a:endParaRPr lang="en-US" sz="5335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sz="5335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colors = c("#CC1011", "#665555", "#05a399", "#cfcaca", "#f5e840", "#0683c9", "#e075b0")                   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apr_data &lt;- read.csv("uber-raw-data-apr14.csv")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may_data &lt;- read.csv("uber-raw-data-may14.csv")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jun_data &lt;- read.csv("uber-raw-data-jun14.csv")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jul_data &lt;- read.csv("uber-raw-data-jul14.csv")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aug_data &lt;- read.csv("uber-raw-data-aug14.csv")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sep_data &lt;- read.csv("uber-raw-data-sep14.csv")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data_2014 &lt;- rbind(apr_data,may_data, jun_data, jul_data, aug_data, sep_data)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View(data_2014)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data_2014$Date.Time &lt;- as.POSIXct(data_2014$Date.Time, format = "%m/%d/%Y %H:%M:%S")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summary(data_2014)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data_2014$Time &lt;- format(as.POSIXct(data_2014$Date.Time, format = "%m/%d/%Y %H:%M:%S"), format="%H:%M:%S")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data_2014$Date.Time &lt;- ymd_hms(data_2014$Date.Time)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data_2014$day &lt;- factor(day(data_2014$Date.Time))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data_2014$month &lt;- factor(month(data_2014$Date.Time, label = TRUE))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data_2014$year &lt;- factor(year(data_2014$Date.Time))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1720" y="2154555"/>
            <a:ext cx="4455160" cy="2393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259080"/>
            <a:ext cx="11360785" cy="6283960"/>
          </a:xfrm>
        </p:spPr>
        <p:txBody>
          <a:bodyPr>
            <a:normAutofit fontScale="90000" lnSpcReduction="20000"/>
          </a:bodyPr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</a:rPr>
              <a:t>data_2014$dayofweek &lt;- factor(wday(data_2014$Date.Time, label = TRUE))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</a:rPr>
              <a:t>data_2014$hour &lt;- factor(hour(hms(data_2014$Time)))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</a:rPr>
              <a:t>data_2014$minute &lt;- factor(minute(hms(data_2014$Time)))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</a:rPr>
              <a:t>data_2014$second &lt;- factor(second(hms(data_2014$Time)))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8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780" b="1">
                <a:latin typeface="Arial" panose="020B0604020202020204" pitchFamily="34" charset="0"/>
                <a:cs typeface="Arial" panose="020B0604020202020204" pitchFamily="34" charset="0"/>
              </a:rPr>
              <a:t># Plotting the trips by the hours in a day</a:t>
            </a:r>
            <a:endParaRPr lang="en-US" sz="178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555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</a:rPr>
              <a:t>hour_data &lt;- data_2014 %&gt;%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</a:rPr>
              <a:t>  group_by(hour) %&gt;%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</a:rPr>
              <a:t>  dplyr::summarize(Total = n()) 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</a:rPr>
              <a:t>datatable(hour_data)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</a:rPr>
              <a:t>ggplot(hour_data, aes(hour, Total)) + 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</a:rPr>
              <a:t>  geom_bar( stat = "identity", fill = "steelblue", color = "red") +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</a:rPr>
              <a:t>  ggtitle("Trips Every Hour") +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</a:rPr>
              <a:t>  theme(legend.position = "none") +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</a:rPr>
              <a:t>  scale_y_continuous(labels = comma)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</a:rPr>
              <a:t>month_hour &lt;- data_2014 %&gt;%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</a:rPr>
              <a:t>  group_by(month, hour) %&gt;%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</a:rPr>
              <a:t>  dplyr::summarize(Total = n())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ggplot(month_hour, aes(hour, Total, fill = month)) + 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geom_bar( stat = "identity") +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ggtitle("Trips by Hour and Month") +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scale_y_continuous(labels = comma)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52400" indent="0">
              <a:buNone/>
            </a:pPr>
            <a:endParaRPr lang="en-US" sz="178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178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# Plotting data by trips during every day of the month</a:t>
            </a:r>
            <a:endParaRPr lang="en-US" sz="178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day_group &lt;- data_2014 %&gt;%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group_by(day) %&gt;%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55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dplyr::summarize(Total = n()) </a:t>
            </a:r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0" y="1448435"/>
            <a:ext cx="5896610" cy="3989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277495"/>
            <a:ext cx="11360785" cy="6219825"/>
          </a:xfrm>
        </p:spPr>
        <p:txBody>
          <a:bodyPr>
            <a:normAutofit fontScale="25000"/>
          </a:bodyPr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datatable(day_group)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ggplot(day_group, aes(day, Total)) + 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  geom_bar( stat = "identity", fill = "steelblue") +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  ggtitle("Trips Every Day") +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  theme(legend.position = "none") +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  scale_y_continuous(labels = comma)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day_month_group &lt;- data_2014 %&gt;%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  group_by(month, day) %&gt;%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  dplyr::summarize(Total = n())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ggplot(day_month_group, aes(day, Total, fill = month)) + 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  geom_bar( stat = "identity") +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  ggtitle("Trips by Day and Month") +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  scale_y_continuous(labels = comma) +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  scale_fill_manual(values = colors)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6400" b="1">
                <a:latin typeface="Arial" panose="020B0604020202020204" pitchFamily="34" charset="0"/>
                <a:cs typeface="Arial" panose="020B0604020202020204" pitchFamily="34" charset="0"/>
              </a:rPr>
              <a:t># Number of Trips taking place during months in a year</a:t>
            </a:r>
            <a:endParaRPr lang="en-US" sz="6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6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month_group &lt;- data_2014 %&gt;%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  group_by(month) %&gt;%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  dplyr::summarize(Total = n()) 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</a:rPr>
              <a:t>datatable(month_group)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ggplot(geom_point, aes(month, Total, fill = month)) + 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geom_bar( stat = "identity") +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5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ggtitle("Trips by Month") +</a:t>
            </a:r>
            <a:endParaRPr lang="en-US" sz="5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5600"/>
          </a:p>
        </p:txBody>
      </p:sp>
      <p:pic>
        <p:nvPicPr>
          <p:cNvPr id="6" name="Picture 5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8855" y="481965"/>
            <a:ext cx="5090160" cy="3093085"/>
          </a:xfrm>
          <a:prstGeom prst="rect">
            <a:avLst/>
          </a:prstGeom>
        </p:spPr>
      </p:pic>
      <p:pic>
        <p:nvPicPr>
          <p:cNvPr id="7" name="Picture 6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50" y="3877310"/>
            <a:ext cx="5044440" cy="2522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140335"/>
            <a:ext cx="11360785" cy="6468110"/>
          </a:xfrm>
        </p:spPr>
        <p:txBody>
          <a:bodyPr>
            <a:noAutofit/>
          </a:bodyPr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theme(legend.position = "none")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scale_y_continuous(labels = comma)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scale_fill_manual(values = colors)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month_weekday &lt;- data_2014 %&gt;%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group_by(month, dayofweek) %&gt;%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dplyr::summarize(Total = n())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ggplot(month_weekday, aes(month, Total, fill = dayofweek)) + 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geom_bar( stat = "identity", position = "dodge")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ggtitle("Trips by Day and Month")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scale_y_continuous(labels = comma)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scale_fill_manual(values = colors)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0" indent="0"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 # Finding out the number of Trips by bases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ggplot(data_2014, aes(Base)) + 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geom_bar(fill = "darkred")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scale_y_continuous(labels = comma)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ggtitle("Trips by Bases")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ggplot(data_2014, aes(Base, fill = month)) + 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geom_bar(position = "dodge")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scale_y_continuous(labels = comma)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ggtitle("Trips by Bases and Month")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scale_fill_manual(values = colors)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4660" y="329565"/>
            <a:ext cx="5146040" cy="3225800"/>
          </a:xfrm>
          <a:prstGeom prst="rect">
            <a:avLst/>
          </a:prstGeom>
        </p:spPr>
      </p:pic>
      <p:pic>
        <p:nvPicPr>
          <p:cNvPr id="8" name="Picture 7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175" y="3683635"/>
            <a:ext cx="6486525" cy="2500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304800"/>
            <a:ext cx="11360785" cy="603567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#Creating a Heatmap visualization of day, hour and month</a:t>
            </a:r>
            <a:endParaRPr lang="en-US" sz="32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day_and_hour &lt;- data_2014 %&gt;%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group_by(day, hour) %&gt;%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dplyr::summarize(Total = n())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datatable(day_and_hour)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ggplot(day_and_hour, aes(day, hour, fill = Total)) +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geom_tile(color = "white") +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ggtitle("Heat Map by Hour and Day")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ggplot(day_month_group, aes(day, month, fill = Total)) +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geom_tile(color = "white") +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ggtitle("Heat Map by Month and Day")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ggplot(month_weekday, aes(dayofweek, month, fill = Total)) +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geom_tile(color = "white") +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ggtitle("Heat Map by Month and Day of Week")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month_base &lt;-  data_2014 %&gt;%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group_by(Base, month) %&gt;%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dplyr::summarize(Total = n())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day0fweek_bases &lt;-  data_2014 %&gt;%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group_by(Base, dayofweek) %&gt;%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dplyr::summarize(Total = n()) </a:t>
            </a:r>
            <a:endParaRPr lang="en-US"/>
          </a:p>
        </p:txBody>
      </p:sp>
      <p:pic>
        <p:nvPicPr>
          <p:cNvPr id="7" name="Picture 6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8955" y="1612265"/>
            <a:ext cx="5016500" cy="4489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332740"/>
            <a:ext cx="11360785" cy="62185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ggplot(month_base, aes(Base, month, fill = Total))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geom_tile(color = "white")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ggtitle("Heat Map by Month and Bases")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ggplot(day0fweek_bases, aes(Base, dayofweek, fill = Total))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geom_tile(color = "white")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ggtitle("Heat Map by Bases and Day of Week")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# Creating a map visualization of rides 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min_lat &lt;- 40.5774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max_lat &lt;- 40.9176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min_long &lt;- -74.15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max_long &lt;- -73.7004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ggplot(data_2014, aes(x=Lon, y=Lat))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geom_point(size=1, color = "blue")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scale_x_continuous(limits=c(min_long, max_long))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scale_y_continuous(limits=c(min_lat, max_lat))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theme_map()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ggtitle("NYC MAP BASED ON UBER RIDES DURING 2021 (APR-SEP)")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ggplot(data_2014, aes(x=Lon, y=Lat, color = Base))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geom_point(size=1)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scale_x_continuous(limits=c(min_long, max_long))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scale_y_continuous(limits=c(min_lat, max_lat))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theme_map() +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ggtitle("NYC MAP BASED ON UBER RIDES DURING 2021 (APR-SEP) by BASE")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1675" y="722630"/>
            <a:ext cx="4724400" cy="3691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940000">
            <a:off x="1826895" y="2074545"/>
            <a:ext cx="7840980" cy="2266315"/>
          </a:xfrm>
        </p:spPr>
        <p:txBody>
          <a:bodyPr/>
          <a:p>
            <a:pPr marL="152400" indent="0">
              <a:buNone/>
            </a:pPr>
            <a:r>
              <a:rPr lang="en-US" sz="8000" b="1"/>
              <a:t>THANK-YOU </a:t>
            </a:r>
            <a:endParaRPr lang="en-US" sz="8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theme/theme1.xml><?xml version="1.0" encoding="utf-8"?>
<a:theme xmlns:a="http://schemas.openxmlformats.org/drawingml/2006/main" name="Golden Translator Agency by Slidesgo">
  <a:themeElements>
    <a:clrScheme name="Simple Light">
      <a:dk1>
        <a:srgbClr val="B6852D"/>
      </a:dk1>
      <a:lt1>
        <a:srgbClr val="F9F5EF"/>
      </a:lt1>
      <a:dk2>
        <a:srgbClr val="644C21"/>
      </a:dk2>
      <a:lt2>
        <a:srgbClr val="FCEB8F"/>
      </a:lt2>
      <a:accent1>
        <a:srgbClr val="B88532"/>
      </a:accent1>
      <a:accent2>
        <a:srgbClr val="C99F4A"/>
      </a:accent2>
      <a:accent3>
        <a:srgbClr val="C29934"/>
      </a:accent3>
      <a:accent4>
        <a:srgbClr val="FFFFFF"/>
      </a:accent4>
      <a:accent5>
        <a:srgbClr val="FFFFFF"/>
      </a:accent5>
      <a:accent6>
        <a:srgbClr val="FFFFFF"/>
      </a:accent6>
      <a:hlink>
        <a:srgbClr val="644C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5746</Words>
  <Application>WPS Presentation</Application>
  <PresentationFormat>Widescreen</PresentationFormat>
  <Paragraphs>167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Playfair Display</vt:lpstr>
      <vt:lpstr>Segoe Print</vt:lpstr>
      <vt:lpstr>Manjari</vt:lpstr>
      <vt:lpstr>Arial</vt:lpstr>
      <vt:lpstr>Krona One</vt:lpstr>
      <vt:lpstr>PT Sans</vt:lpstr>
      <vt:lpstr>Microsoft YaHei</vt:lpstr>
      <vt:lpstr>Arial Unicode MS</vt:lpstr>
      <vt:lpstr>Calibri</vt:lpstr>
      <vt:lpstr>Golden Translator Agency by Slidesgo</vt:lpstr>
      <vt:lpstr>UBER DATA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91932</cp:lastModifiedBy>
  <cp:revision>102</cp:revision>
  <dcterms:created xsi:type="dcterms:W3CDTF">2022-04-19T04:22:00Z</dcterms:created>
  <dcterms:modified xsi:type="dcterms:W3CDTF">2023-05-06T05:02:55Z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A89ABC3C50B64FF4BFC31F36355F0F35</vt:lpwstr>
  </property>
  <property fmtid="{D5CDD505-2E9C-101B-9397-08002B2CF9AE}" pid="3" name="KSOProductBuildVer">
    <vt:lpwstr>1033-11.2.0.11516</vt:lpwstr>
  </property>
  <property fmtid="{D5CDD505-2E9C-101B-9397-08002B2CF9AE}" pid="4" name="ContentTypeId">
    <vt:lpwstr>0x0101002922717D5D34484C9829CD0B3FB45DB9</vt:lpwstr>
  </property>
</Properties>
</file>