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5540-0FEB-41AD-B1B0-D91FB0A7137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BED4-1558-4A2A-B793-6208962DEF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11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5540-0FEB-41AD-B1B0-D91FB0A7137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BED4-1558-4A2A-B793-6208962DEF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51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5540-0FEB-41AD-B1B0-D91FB0A7137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BED4-1558-4A2A-B793-6208962DEF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93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5540-0FEB-41AD-B1B0-D91FB0A7137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BED4-1558-4A2A-B793-6208962DEF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5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5540-0FEB-41AD-B1B0-D91FB0A7137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BED4-1558-4A2A-B793-6208962DEF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89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5540-0FEB-41AD-B1B0-D91FB0A7137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BED4-1558-4A2A-B793-6208962DEF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7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5540-0FEB-41AD-B1B0-D91FB0A7137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BED4-1558-4A2A-B793-6208962DEF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7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5540-0FEB-41AD-B1B0-D91FB0A7137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BED4-1558-4A2A-B793-6208962DEF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7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5540-0FEB-41AD-B1B0-D91FB0A7137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BED4-1558-4A2A-B793-6208962DEF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3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5540-0FEB-41AD-B1B0-D91FB0A7137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BED4-1558-4A2A-B793-6208962DEF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46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5540-0FEB-41AD-B1B0-D91FB0A7137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BED4-1558-4A2A-B793-6208962DEF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3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75540-0FEB-41AD-B1B0-D91FB0A7137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BED4-1558-4A2A-B793-6208962DEF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94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37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情境 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公司生產部門會有不同的課別，</a:t>
            </a:r>
            <a:r>
              <a:rPr lang="zh-TW" altLang="en-US" dirty="0" smtClean="0"/>
              <a:t>每個部門每個課別都由一個人管理，不會有人跨部門跨課別管理。</a:t>
            </a:r>
            <a:endParaRPr lang="en-US" altLang="zh-TW" dirty="0" smtClean="0"/>
          </a:p>
          <a:p>
            <a:r>
              <a:rPr lang="zh-TW" altLang="en-US" dirty="0" smtClean="0"/>
              <a:t>當生產一個訂單時會需要一個部門內多個課別一起合作 </a:t>
            </a:r>
            <a:r>
              <a:rPr lang="zh-TW" altLang="en-US" dirty="0"/>
              <a:t>，</a:t>
            </a:r>
            <a:r>
              <a:rPr lang="en-US" altLang="zh-TW" dirty="0" smtClean="0"/>
              <a:t> </a:t>
            </a:r>
            <a:r>
              <a:rPr lang="zh-TW" altLang="en-US" dirty="0" smtClean="0"/>
              <a:t>而每個</a:t>
            </a:r>
            <a:r>
              <a:rPr lang="zh-TW" altLang="en-US" dirty="0" smtClean="0"/>
              <a:t>課別</a:t>
            </a:r>
            <a:r>
              <a:rPr lang="zh-TW" altLang="en-US" dirty="0" smtClean="0"/>
              <a:t>也會生產不同的訂單 。  </a:t>
            </a:r>
            <a:endParaRPr lang="en-US" altLang="zh-TW" dirty="0" smtClean="0"/>
          </a:p>
          <a:p>
            <a:r>
              <a:rPr lang="zh-TW" altLang="en-US" dirty="0" smtClean="0"/>
              <a:t>訂單分成預計投入與已經投入</a:t>
            </a:r>
            <a:r>
              <a:rPr lang="zh-TW" altLang="en-US" dirty="0" smtClean="0"/>
              <a:t>與入庫 三種</a:t>
            </a:r>
            <a:r>
              <a:rPr lang="zh-TW" altLang="en-US" dirty="0" smtClean="0"/>
              <a:t>狀態 </a:t>
            </a:r>
            <a:endParaRPr lang="en-US" altLang="zh-TW" dirty="0" smtClean="0"/>
          </a:p>
          <a:p>
            <a:r>
              <a:rPr lang="zh-TW" altLang="en-US" dirty="0" smtClean="0"/>
              <a:t>訂單生產完後會放到庫房佔存</a:t>
            </a:r>
            <a:endParaRPr lang="en-US" altLang="zh-TW" dirty="0" smtClean="0"/>
          </a:p>
          <a:p>
            <a:r>
              <a:rPr lang="zh-TW" altLang="en-US" dirty="0"/>
              <a:t>我們需要可以查詢一個</a:t>
            </a:r>
            <a:r>
              <a:rPr lang="zh-TW" altLang="en-US" dirty="0" smtClean="0"/>
              <a:t>部門</a:t>
            </a:r>
            <a:r>
              <a:rPr lang="zh-TW" altLang="en-US" dirty="0"/>
              <a:t>的</a:t>
            </a:r>
            <a:r>
              <a:rPr lang="zh-TW" altLang="en-US" dirty="0" smtClean="0"/>
              <a:t>課別主管的名稱  </a:t>
            </a:r>
            <a:endParaRPr lang="en-US" altLang="zh-TW" dirty="0" smtClean="0"/>
          </a:p>
          <a:p>
            <a:r>
              <a:rPr lang="zh-TW" altLang="en-US" dirty="0"/>
              <a:t>以及</a:t>
            </a:r>
            <a:r>
              <a:rPr lang="zh-TW" altLang="en-US" dirty="0" smtClean="0"/>
              <a:t>計算每個</a:t>
            </a:r>
            <a:r>
              <a:rPr lang="zh-TW" altLang="en-US" dirty="0" smtClean="0"/>
              <a:t>部門</a:t>
            </a:r>
            <a:r>
              <a:rPr lang="zh-TW" altLang="en-US" dirty="0" smtClean="0"/>
              <a:t>有多少已經投入的訂單</a:t>
            </a:r>
            <a:r>
              <a:rPr lang="zh-TW" altLang="en-US" dirty="0"/>
              <a:t>加總其數量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903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實體</a:t>
            </a:r>
            <a:r>
              <a:rPr lang="zh-TW" altLang="en-US" dirty="0" smtClean="0"/>
              <a:t>關係</a:t>
            </a:r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由上面說明可以得知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一個部門會有多個課別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部門與課別都各自有一個管理者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每個課別會負責多筆訂單   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每個訂單會由多個課別</a:t>
            </a:r>
            <a:r>
              <a:rPr lang="zh-TW" altLang="en-US" dirty="0" smtClean="0"/>
              <a:t>負責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每個</a:t>
            </a:r>
            <a:r>
              <a:rPr lang="zh-TW" altLang="en-US" dirty="0" smtClean="0"/>
              <a:t>訂單會有一個入庫位置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每個</a:t>
            </a:r>
            <a:r>
              <a:rPr lang="zh-TW" altLang="en-US" dirty="0" smtClean="0"/>
              <a:t>訂單會有一個狀態 狀態固定有三種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預計投入、已經投入、入庫 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515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實體關係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2" y="1709738"/>
            <a:ext cx="62484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2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由上面說明可以得知需要製作幾個</a:t>
            </a:r>
            <a:r>
              <a:rPr lang="en-US" altLang="zh-TW" dirty="0" smtClean="0"/>
              <a:t>API</a:t>
            </a:r>
          </a:p>
          <a:p>
            <a:pPr marL="514350" indent="-514350">
              <a:buAutoNum type="arabicPeriod"/>
            </a:pPr>
            <a:r>
              <a:rPr lang="zh-TW" altLang="en-US" dirty="0" smtClean="0"/>
              <a:t>傳入部門 </a:t>
            </a:r>
            <a:r>
              <a:rPr lang="en-US" altLang="zh-TW" dirty="0" smtClean="0"/>
              <a:t>name </a:t>
            </a:r>
            <a:r>
              <a:rPr lang="zh-TW" altLang="en-US" dirty="0" smtClean="0"/>
              <a:t>查詢其下</a:t>
            </a:r>
            <a:r>
              <a:rPr lang="zh-TW" altLang="en-US" dirty="0" smtClean="0"/>
              <a:t>課別 所有主管名稱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/>
              <a:t>傳</a:t>
            </a:r>
            <a:r>
              <a:rPr lang="zh-TW" altLang="en-US" dirty="0" smtClean="0"/>
              <a:t>入</a:t>
            </a:r>
            <a:r>
              <a:rPr lang="zh-TW" altLang="en-US" dirty="0" smtClean="0"/>
              <a:t>部門 </a:t>
            </a:r>
            <a:r>
              <a:rPr lang="en-US" altLang="zh-TW" dirty="0" smtClean="0"/>
              <a:t>name </a:t>
            </a:r>
            <a:r>
              <a:rPr lang="zh-TW" altLang="en-US" dirty="0" smtClean="0"/>
              <a:t>查詢其下課別的所有訂單總和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注意同一訂單在兩個課別的情況 必須去除重複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6568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7749175EA382F46998456ACE2E5E022" ma:contentTypeVersion="10" ma:contentTypeDescription="建立新的文件。" ma:contentTypeScope="" ma:versionID="a0ac27e2bacd3bd2a19d300f0d4862bc">
  <xsd:schema xmlns:xsd="http://www.w3.org/2001/XMLSchema" xmlns:xs="http://www.w3.org/2001/XMLSchema" xmlns:p="http://schemas.microsoft.com/office/2006/metadata/properties" xmlns:ns2="656db63e-0aa2-4982-a6ef-7cfc894502dc" xmlns:ns3="a874f0ba-44be-4b2a-98a4-eb9ea6f4d70e" targetNamespace="http://schemas.microsoft.com/office/2006/metadata/properties" ma:root="true" ma:fieldsID="cb3a02420ae16147c1dba7fb705dd381" ns2:_="" ns3:_="">
    <xsd:import namespace="656db63e-0aa2-4982-a6ef-7cfc894502dc"/>
    <xsd:import namespace="a874f0ba-44be-4b2a-98a4-eb9ea6f4d7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db63e-0aa2-4982-a6ef-7cfc894502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影像標籤" ma:readOnly="false" ma:fieldId="{5cf76f15-5ced-4ddc-b409-7134ff3c332f}" ma:taxonomyMulti="true" ma:sspId="84ff644a-4bd5-488f-9df4-a81532036a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74f0ba-44be-4b2a-98a4-eb9ea6f4d70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ce5560c-9e0a-47f9-85b7-25cdebfbe0ae}" ma:internalName="TaxCatchAll" ma:showField="CatchAllData" ma:web="a874f0ba-44be-4b2a-98a4-eb9ea6f4d7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874f0ba-44be-4b2a-98a4-eb9ea6f4d70e"/>
    <lcf76f155ced4ddcb4097134ff3c332f xmlns="656db63e-0aa2-4982-a6ef-7cfc894502d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DFAF19B-AB8A-4553-BF38-40BDCBA65197}"/>
</file>

<file path=customXml/itemProps2.xml><?xml version="1.0" encoding="utf-8"?>
<ds:datastoreItem xmlns:ds="http://schemas.openxmlformats.org/officeDocument/2006/customXml" ds:itemID="{0A011234-D8C6-40CF-9474-D3636E3F62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10D391-E485-46FB-885A-2684EC3FC5B1}">
  <ds:schemaRefs>
    <ds:schemaRef ds:uri="656db63e-0aa2-4982-a6ef-7cfc894502dc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a874f0ba-44be-4b2a-98a4-eb9ea6f4d7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238</Words>
  <Application>Microsoft Office PowerPoint</Application>
  <PresentationFormat>寬螢幕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練習:</vt:lpstr>
      <vt:lpstr>實體關係分析</vt:lpstr>
      <vt:lpstr>實體關係</vt:lpstr>
      <vt:lpstr>系統功能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郭家豪</dc:creator>
  <cp:lastModifiedBy>郭家豪</cp:lastModifiedBy>
  <cp:revision>9</cp:revision>
  <dcterms:created xsi:type="dcterms:W3CDTF">2022-08-05T07:17:31Z</dcterms:created>
  <dcterms:modified xsi:type="dcterms:W3CDTF">2022-08-05T10:18:22Z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0x01010097749175EA382F46998456ACE2E5E022</vt:lpwstr>
  </property>
</Properties>
</file>