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5303838" cy="5121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2" autoAdjust="0"/>
    <p:restoredTop sz="94660"/>
  </p:normalViewPr>
  <p:slideViewPr>
    <p:cSldViewPr snapToGrid="0">
      <p:cViewPr>
        <p:scale>
          <a:sx n="150" d="100"/>
          <a:sy n="150" d="100"/>
        </p:scale>
        <p:origin x="230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838135"/>
            <a:ext cx="4508262" cy="1782962"/>
          </a:xfrm>
        </p:spPr>
        <p:txBody>
          <a:bodyPr anchor="b"/>
          <a:lstStyle>
            <a:lvl1pPr algn="ctr"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80" y="2689855"/>
            <a:ext cx="3977879" cy="1236456"/>
          </a:xfrm>
        </p:spPr>
        <p:txBody>
          <a:bodyPr/>
          <a:lstStyle>
            <a:lvl1pPr marL="0" indent="0" algn="ctr">
              <a:buNone/>
              <a:defRPr sz="1392"/>
            </a:lvl1pPr>
            <a:lvl2pPr marL="265176" indent="0" algn="ctr">
              <a:buNone/>
              <a:defRPr sz="1160"/>
            </a:lvl2pPr>
            <a:lvl3pPr marL="530352" indent="0" algn="ctr">
              <a:buNone/>
              <a:defRPr sz="1044"/>
            </a:lvl3pPr>
            <a:lvl4pPr marL="795528" indent="0" algn="ctr">
              <a:buNone/>
              <a:defRPr sz="928"/>
            </a:lvl4pPr>
            <a:lvl5pPr marL="1060704" indent="0" algn="ctr">
              <a:buNone/>
              <a:defRPr sz="928"/>
            </a:lvl5pPr>
            <a:lvl6pPr marL="1325880" indent="0" algn="ctr">
              <a:buNone/>
              <a:defRPr sz="928"/>
            </a:lvl6pPr>
            <a:lvl7pPr marL="1591056" indent="0" algn="ctr">
              <a:buNone/>
              <a:defRPr sz="928"/>
            </a:lvl7pPr>
            <a:lvl8pPr marL="1856232" indent="0" algn="ctr">
              <a:buNone/>
              <a:defRPr sz="928"/>
            </a:lvl8pPr>
            <a:lvl9pPr marL="2121408" indent="0" algn="ctr">
              <a:buNone/>
              <a:defRPr sz="9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5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95559" y="272660"/>
            <a:ext cx="1143640" cy="4340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639" y="272660"/>
            <a:ext cx="3364622" cy="4340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77" y="1276764"/>
            <a:ext cx="4574560" cy="2130308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877" y="3427225"/>
            <a:ext cx="4574560" cy="1120279"/>
          </a:xfrm>
        </p:spPr>
        <p:txBody>
          <a:bodyPr/>
          <a:lstStyle>
            <a:lvl1pPr marL="0" indent="0">
              <a:buNone/>
              <a:defRPr sz="1392">
                <a:solidFill>
                  <a:schemeClr val="tx1"/>
                </a:solidFill>
              </a:defRPr>
            </a:lvl1pPr>
            <a:lvl2pPr marL="265176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2pPr>
            <a:lvl3pPr marL="530352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3pPr>
            <a:lvl4pPr marL="795528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4pPr>
            <a:lvl5pPr marL="1060704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5pPr>
            <a:lvl6pPr marL="132588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6pPr>
            <a:lvl7pPr marL="1591056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7pPr>
            <a:lvl8pPr marL="185623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8pPr>
            <a:lvl9pPr marL="2121408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4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639" y="1363302"/>
            <a:ext cx="2254131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5068" y="1363302"/>
            <a:ext cx="2254131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272662"/>
            <a:ext cx="4574560" cy="989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330" y="1255424"/>
            <a:ext cx="2243772" cy="615264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176" indent="0">
              <a:buNone/>
              <a:defRPr sz="1160" b="1"/>
            </a:lvl2pPr>
            <a:lvl3pPr marL="530352" indent="0">
              <a:buNone/>
              <a:defRPr sz="1044" b="1"/>
            </a:lvl3pPr>
            <a:lvl4pPr marL="795528" indent="0">
              <a:buNone/>
              <a:defRPr sz="928" b="1"/>
            </a:lvl4pPr>
            <a:lvl5pPr marL="1060704" indent="0">
              <a:buNone/>
              <a:defRPr sz="928" b="1"/>
            </a:lvl5pPr>
            <a:lvl6pPr marL="1325880" indent="0">
              <a:buNone/>
              <a:defRPr sz="928" b="1"/>
            </a:lvl6pPr>
            <a:lvl7pPr marL="1591056" indent="0">
              <a:buNone/>
              <a:defRPr sz="928" b="1"/>
            </a:lvl7pPr>
            <a:lvl8pPr marL="1856232" indent="0">
              <a:buNone/>
              <a:defRPr sz="928" b="1"/>
            </a:lvl8pPr>
            <a:lvl9pPr marL="2121408" indent="0">
              <a:buNone/>
              <a:defRPr sz="9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330" y="1870688"/>
            <a:ext cx="2243772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5068" y="1255424"/>
            <a:ext cx="2254822" cy="615264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176" indent="0">
              <a:buNone/>
              <a:defRPr sz="1160" b="1"/>
            </a:lvl2pPr>
            <a:lvl3pPr marL="530352" indent="0">
              <a:buNone/>
              <a:defRPr sz="1044" b="1"/>
            </a:lvl3pPr>
            <a:lvl4pPr marL="795528" indent="0">
              <a:buNone/>
              <a:defRPr sz="928" b="1"/>
            </a:lvl4pPr>
            <a:lvl5pPr marL="1060704" indent="0">
              <a:buNone/>
              <a:defRPr sz="928" b="1"/>
            </a:lvl5pPr>
            <a:lvl6pPr marL="1325880" indent="0">
              <a:buNone/>
              <a:defRPr sz="928" b="1"/>
            </a:lvl6pPr>
            <a:lvl7pPr marL="1591056" indent="0">
              <a:buNone/>
              <a:defRPr sz="928" b="1"/>
            </a:lvl7pPr>
            <a:lvl8pPr marL="1856232" indent="0">
              <a:buNone/>
              <a:defRPr sz="928" b="1"/>
            </a:lvl8pPr>
            <a:lvl9pPr marL="2121408" indent="0">
              <a:buNone/>
              <a:defRPr sz="9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5068" y="1870688"/>
            <a:ext cx="2254822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341418"/>
            <a:ext cx="1710626" cy="11949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822" y="737370"/>
            <a:ext cx="2685068" cy="3639425"/>
          </a:xfrm>
        </p:spPr>
        <p:txBody>
          <a:bodyPr/>
          <a:lstStyle>
            <a:lvl1pPr>
              <a:defRPr sz="1856"/>
            </a:lvl1pPr>
            <a:lvl2pPr>
              <a:defRPr sz="1624"/>
            </a:lvl2pPr>
            <a:lvl3pPr>
              <a:defRPr sz="1392"/>
            </a:lvl3pPr>
            <a:lvl4pPr>
              <a:defRPr sz="1160"/>
            </a:lvl4pPr>
            <a:lvl5pPr>
              <a:defRPr sz="1160"/>
            </a:lvl5pPr>
            <a:lvl6pPr>
              <a:defRPr sz="1160"/>
            </a:lvl6pPr>
            <a:lvl7pPr>
              <a:defRPr sz="1160"/>
            </a:lvl7pPr>
            <a:lvl8pPr>
              <a:defRPr sz="1160"/>
            </a:lvl8pPr>
            <a:lvl9pPr>
              <a:defRPr sz="1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1536382"/>
            <a:ext cx="1710626" cy="2846339"/>
          </a:xfrm>
        </p:spPr>
        <p:txBody>
          <a:bodyPr/>
          <a:lstStyle>
            <a:lvl1pPr marL="0" indent="0">
              <a:buNone/>
              <a:defRPr sz="928"/>
            </a:lvl1pPr>
            <a:lvl2pPr marL="265176" indent="0">
              <a:buNone/>
              <a:defRPr sz="812"/>
            </a:lvl2pPr>
            <a:lvl3pPr marL="530352" indent="0">
              <a:buNone/>
              <a:defRPr sz="696"/>
            </a:lvl3pPr>
            <a:lvl4pPr marL="795528" indent="0">
              <a:buNone/>
              <a:defRPr sz="580"/>
            </a:lvl4pPr>
            <a:lvl5pPr marL="1060704" indent="0">
              <a:buNone/>
              <a:defRPr sz="580"/>
            </a:lvl5pPr>
            <a:lvl6pPr marL="1325880" indent="0">
              <a:buNone/>
              <a:defRPr sz="580"/>
            </a:lvl6pPr>
            <a:lvl7pPr marL="1591056" indent="0">
              <a:buNone/>
              <a:defRPr sz="580"/>
            </a:lvl7pPr>
            <a:lvl8pPr marL="1856232" indent="0">
              <a:buNone/>
              <a:defRPr sz="580"/>
            </a:lvl8pPr>
            <a:lvl9pPr marL="2121408" indent="0">
              <a:buNone/>
              <a:defRPr sz="5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341418"/>
            <a:ext cx="1710626" cy="11949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4822" y="737370"/>
            <a:ext cx="2685068" cy="3639425"/>
          </a:xfrm>
        </p:spPr>
        <p:txBody>
          <a:bodyPr anchor="t"/>
          <a:lstStyle>
            <a:lvl1pPr marL="0" indent="0">
              <a:buNone/>
              <a:defRPr sz="1856"/>
            </a:lvl1pPr>
            <a:lvl2pPr marL="265176" indent="0">
              <a:buNone/>
              <a:defRPr sz="1624"/>
            </a:lvl2pPr>
            <a:lvl3pPr marL="530352" indent="0">
              <a:buNone/>
              <a:defRPr sz="1392"/>
            </a:lvl3pPr>
            <a:lvl4pPr marL="795528" indent="0">
              <a:buNone/>
              <a:defRPr sz="1160"/>
            </a:lvl4pPr>
            <a:lvl5pPr marL="1060704" indent="0">
              <a:buNone/>
              <a:defRPr sz="1160"/>
            </a:lvl5pPr>
            <a:lvl6pPr marL="1325880" indent="0">
              <a:buNone/>
              <a:defRPr sz="1160"/>
            </a:lvl6pPr>
            <a:lvl7pPr marL="1591056" indent="0">
              <a:buNone/>
              <a:defRPr sz="1160"/>
            </a:lvl7pPr>
            <a:lvl8pPr marL="1856232" indent="0">
              <a:buNone/>
              <a:defRPr sz="1160"/>
            </a:lvl8pPr>
            <a:lvl9pPr marL="2121408" indent="0">
              <a:buNone/>
              <a:defRPr sz="1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1536382"/>
            <a:ext cx="1710626" cy="2846339"/>
          </a:xfrm>
        </p:spPr>
        <p:txBody>
          <a:bodyPr/>
          <a:lstStyle>
            <a:lvl1pPr marL="0" indent="0">
              <a:buNone/>
              <a:defRPr sz="928"/>
            </a:lvl1pPr>
            <a:lvl2pPr marL="265176" indent="0">
              <a:buNone/>
              <a:defRPr sz="812"/>
            </a:lvl2pPr>
            <a:lvl3pPr marL="530352" indent="0">
              <a:buNone/>
              <a:defRPr sz="696"/>
            </a:lvl3pPr>
            <a:lvl4pPr marL="795528" indent="0">
              <a:buNone/>
              <a:defRPr sz="580"/>
            </a:lvl4pPr>
            <a:lvl5pPr marL="1060704" indent="0">
              <a:buNone/>
              <a:defRPr sz="580"/>
            </a:lvl5pPr>
            <a:lvl6pPr marL="1325880" indent="0">
              <a:buNone/>
              <a:defRPr sz="580"/>
            </a:lvl6pPr>
            <a:lvl7pPr marL="1591056" indent="0">
              <a:buNone/>
              <a:defRPr sz="580"/>
            </a:lvl7pPr>
            <a:lvl8pPr marL="1856232" indent="0">
              <a:buNone/>
              <a:defRPr sz="580"/>
            </a:lvl8pPr>
            <a:lvl9pPr marL="2121408" indent="0">
              <a:buNone/>
              <a:defRPr sz="5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639" y="272662"/>
            <a:ext cx="457456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639" y="1363302"/>
            <a:ext cx="457456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4639" y="4746665"/>
            <a:ext cx="1193364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9CD1-761D-482D-9924-F0A0A3FFA6B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897" y="4746665"/>
            <a:ext cx="1790045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5835" y="4746665"/>
            <a:ext cx="1193364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30352" rtl="0" eaLnBrk="1" latinLnBrk="0" hangingPunct="1">
        <a:lnSpc>
          <a:spcPct val="90000"/>
        </a:lnSpc>
        <a:spcBef>
          <a:spcPct val="0"/>
        </a:spcBef>
        <a:buNone/>
        <a:defRPr sz="2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588" indent="-132588" algn="l" defTabSz="530352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662940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160" kern="1200">
          <a:solidFill>
            <a:schemeClr val="tx1"/>
          </a:solidFill>
          <a:latin typeface="+mn-lt"/>
          <a:ea typeface="+mn-ea"/>
          <a:cs typeface="+mn-cs"/>
        </a:defRPr>
      </a:lvl3pPr>
      <a:lvl4pPr marL="928116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193292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458468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723644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253996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2pPr>
      <a:lvl3pPr marL="530352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3pPr>
      <a:lvl4pPr marL="795528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325880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856232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121408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timeline&#10;&#10;Description automatically generated">
            <a:extLst>
              <a:ext uri="{FF2B5EF4-FFF2-40B4-BE49-F238E27FC236}">
                <a16:creationId xmlns:a16="http://schemas.microsoft.com/office/drawing/2014/main" id="{860C746D-CA68-5A0A-F285-3E9B6733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82" y="0"/>
            <a:ext cx="4389120" cy="2090057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9EE0E11-B186-2437-264B-27A01782F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2" y="2147922"/>
            <a:ext cx="4252340" cy="28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0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F23118-428D-07B8-6391-98DDB7E33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086"/>
            <a:ext cx="5303838" cy="267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4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3FC23F-C676-1133-1534-02C21301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15" y="1488691"/>
            <a:ext cx="2501794" cy="1706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3E1B8-4F2E-4D25-A4B1-B6E548C4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04" y="65053"/>
            <a:ext cx="2365833" cy="13472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3734CD-C5A0-EB53-D2C3-6560D1A63783}"/>
              </a:ext>
            </a:extLst>
          </p:cNvPr>
          <p:cNvCxnSpPr>
            <a:cxnSpLocks/>
          </p:cNvCxnSpPr>
          <p:nvPr/>
        </p:nvCxnSpPr>
        <p:spPr>
          <a:xfrm>
            <a:off x="2859736" y="3237605"/>
            <a:ext cx="0" cy="173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3591AA-493B-A788-E70D-A477900316D6}"/>
              </a:ext>
            </a:extLst>
          </p:cNvPr>
          <p:cNvSpPr/>
          <p:nvPr/>
        </p:nvSpPr>
        <p:spPr>
          <a:xfrm>
            <a:off x="2194561" y="3515168"/>
            <a:ext cx="1106696" cy="3197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1862A-C409-930D-C440-B925FC641FA0}"/>
              </a:ext>
            </a:extLst>
          </p:cNvPr>
          <p:cNvSpPr/>
          <p:nvPr/>
        </p:nvSpPr>
        <p:spPr>
          <a:xfrm>
            <a:off x="2293619" y="3721196"/>
            <a:ext cx="1106696" cy="3197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1" dirty="0">
                <a:solidFill>
                  <a:schemeClr val="tx1"/>
                </a:solidFill>
              </a:rPr>
              <a:t>Leaky ReLU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6CF75-1E85-43A3-739E-20866FF21AE9}"/>
              </a:ext>
            </a:extLst>
          </p:cNvPr>
          <p:cNvSpPr/>
          <p:nvPr/>
        </p:nvSpPr>
        <p:spPr>
          <a:xfrm>
            <a:off x="2392682" y="3933980"/>
            <a:ext cx="1106696" cy="3197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1" dirty="0">
                <a:solidFill>
                  <a:schemeClr val="tx1"/>
                </a:solidFill>
              </a:rPr>
              <a:t>MaxPool2D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992BA-08D1-CAF6-F2CE-52230BA3CAA6}"/>
              </a:ext>
            </a:extLst>
          </p:cNvPr>
          <p:cNvSpPr txBox="1"/>
          <p:nvPr/>
        </p:nvSpPr>
        <p:spPr>
          <a:xfrm>
            <a:off x="308033" y="229759"/>
            <a:ext cx="56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Raw</a:t>
            </a:r>
            <a:br>
              <a:rPr lang="en-US" sz="1200" b="1" dirty="0"/>
            </a:br>
            <a:r>
              <a:rPr lang="en-US" sz="1200" b="1" dirty="0"/>
              <a:t>Audio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D2082-AB74-2343-E333-36D0B3E4027F}"/>
              </a:ext>
            </a:extLst>
          </p:cNvPr>
          <p:cNvSpPr txBox="1"/>
          <p:nvPr/>
        </p:nvSpPr>
        <p:spPr>
          <a:xfrm>
            <a:off x="291126" y="1580182"/>
            <a:ext cx="995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Spectrogram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0777E5-9232-4630-E037-E54C1FEF23B1}"/>
              </a:ext>
            </a:extLst>
          </p:cNvPr>
          <p:cNvSpPr txBox="1"/>
          <p:nvPr/>
        </p:nvSpPr>
        <p:spPr>
          <a:xfrm>
            <a:off x="266249" y="3670513"/>
            <a:ext cx="1201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Convolutional</a:t>
            </a:r>
            <a:br>
              <a:rPr lang="en-US" sz="1200" b="1" dirty="0"/>
            </a:br>
            <a:r>
              <a:rPr lang="en-US" sz="1200" b="1" dirty="0"/>
              <a:t>Neural Network</a:t>
            </a:r>
          </a:p>
        </p:txBody>
      </p:sp>
      <p:sp>
        <p:nvSpPr>
          <p:cNvPr id="18" name="Wave 17">
            <a:extLst>
              <a:ext uri="{FF2B5EF4-FFF2-40B4-BE49-F238E27FC236}">
                <a16:creationId xmlns:a16="http://schemas.microsoft.com/office/drawing/2014/main" id="{64D1F9C2-0B59-7642-49EF-3CFC005FEA82}"/>
              </a:ext>
            </a:extLst>
          </p:cNvPr>
          <p:cNvSpPr/>
          <p:nvPr/>
        </p:nvSpPr>
        <p:spPr>
          <a:xfrm>
            <a:off x="2080807" y="4492639"/>
            <a:ext cx="1557852" cy="536518"/>
          </a:xfrm>
          <a:prstGeom prst="wav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Prediction Label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3DBC34-7CAE-7573-2E33-CBDDDBDFE16B}"/>
              </a:ext>
            </a:extLst>
          </p:cNvPr>
          <p:cNvCxnSpPr>
            <a:cxnSpLocks/>
          </p:cNvCxnSpPr>
          <p:nvPr/>
        </p:nvCxnSpPr>
        <p:spPr>
          <a:xfrm>
            <a:off x="2859733" y="4318929"/>
            <a:ext cx="0" cy="173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18ABB-0464-F946-2AF5-777285E41D8D}"/>
              </a:ext>
            </a:extLst>
          </p:cNvPr>
          <p:cNvCxnSpPr>
            <a:cxnSpLocks/>
          </p:cNvCxnSpPr>
          <p:nvPr/>
        </p:nvCxnSpPr>
        <p:spPr>
          <a:xfrm>
            <a:off x="2859736" y="1252378"/>
            <a:ext cx="0" cy="173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209117-3B65-DF32-E453-E89E4742FFB3}"/>
              </a:ext>
            </a:extLst>
          </p:cNvPr>
          <p:cNvSpPr/>
          <p:nvPr/>
        </p:nvSpPr>
        <p:spPr>
          <a:xfrm>
            <a:off x="106680" y="998576"/>
            <a:ext cx="1775460" cy="35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t1, t2 | t2 | t1 | t1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8D0A414-5FD0-A4AF-3AC6-557C842A4FCD}"/>
              </a:ext>
            </a:extLst>
          </p:cNvPr>
          <p:cNvSpPr/>
          <p:nvPr/>
        </p:nvSpPr>
        <p:spPr>
          <a:xfrm>
            <a:off x="2010056" y="998576"/>
            <a:ext cx="422511" cy="350520"/>
          </a:xfrm>
          <a:prstGeom prst="rightArrow">
            <a:avLst>
              <a:gd name="adj1" fmla="val 41304"/>
              <a:gd name="adj2" fmla="val 590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335AA-D22D-6F3D-437F-9116DBF82A14}"/>
              </a:ext>
            </a:extLst>
          </p:cNvPr>
          <p:cNvSpPr/>
          <p:nvPr/>
        </p:nvSpPr>
        <p:spPr>
          <a:xfrm>
            <a:off x="2560481" y="434693"/>
            <a:ext cx="929481" cy="35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t1, t2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FD854A-84D0-F66F-EA0F-1A997758F58D}"/>
              </a:ext>
            </a:extLst>
          </p:cNvPr>
          <p:cNvSpPr/>
          <p:nvPr/>
        </p:nvSpPr>
        <p:spPr>
          <a:xfrm>
            <a:off x="2560481" y="998576"/>
            <a:ext cx="929481" cy="35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t1 | 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8241E-CF9B-7065-E8AE-C43BC9F287DC}"/>
              </a:ext>
            </a:extLst>
          </p:cNvPr>
          <p:cNvSpPr/>
          <p:nvPr/>
        </p:nvSpPr>
        <p:spPr>
          <a:xfrm>
            <a:off x="2560481" y="1524353"/>
            <a:ext cx="929481" cy="35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FC161D-5F8E-FFD9-B4FC-02B79C4C4F27}"/>
              </a:ext>
            </a:extLst>
          </p:cNvPr>
          <p:cNvSpPr/>
          <p:nvPr/>
        </p:nvSpPr>
        <p:spPr>
          <a:xfrm>
            <a:off x="4069081" y="869036"/>
            <a:ext cx="609599" cy="6095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MTL</a:t>
            </a:r>
            <a:r>
              <a:rPr lang="en-US" sz="1400" baseline="-25000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575822-E9AE-72C6-962D-49A18381D5BA}"/>
              </a:ext>
            </a:extLst>
          </p:cNvPr>
          <p:cNvSpPr/>
          <p:nvPr/>
        </p:nvSpPr>
        <p:spPr>
          <a:xfrm>
            <a:off x="4069081" y="1684376"/>
            <a:ext cx="609599" cy="6095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MTL</a:t>
            </a:r>
            <a:r>
              <a:rPr lang="en-US" sz="1400" baseline="-25000" dirty="0">
                <a:solidFill>
                  <a:schemeClr val="tx1"/>
                </a:solidFill>
              </a:rPr>
              <a:t>t2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00F6B56-3174-69E8-BC9D-36848DD15AD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89962" y="194663"/>
            <a:ext cx="579119" cy="415290"/>
          </a:xfrm>
          <a:prstGeom prst="bentConnector3">
            <a:avLst>
              <a:gd name="adj1" fmla="val 2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9D4F61-F8FE-82DD-7378-59D9EBE63E56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>
            <a:off x="3489962" y="1173836"/>
            <a:ext cx="579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CEC9A84-973C-38AD-ABF1-CDE2E60C08DD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3489962" y="351114"/>
            <a:ext cx="545049" cy="8227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BD01B99-F464-3ED8-5486-52D7056B0406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3489962" y="1699613"/>
            <a:ext cx="579119" cy="2895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2AB104C-1C63-A47C-511D-3476F1E016AA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3489962" y="526612"/>
            <a:ext cx="600074" cy="1173001"/>
          </a:xfrm>
          <a:prstGeom prst="bentConnector3">
            <a:avLst>
              <a:gd name="adj1" fmla="val 648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72956B3-5FAC-C909-920F-78F3D8F7FEE1}"/>
              </a:ext>
            </a:extLst>
          </p:cNvPr>
          <p:cNvSpPr/>
          <p:nvPr/>
        </p:nvSpPr>
        <p:spPr>
          <a:xfrm>
            <a:off x="4090036" y="503752"/>
            <a:ext cx="45719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D83FF9-BFE0-DE06-F131-9D9D9FD257DB}"/>
              </a:ext>
            </a:extLst>
          </p:cNvPr>
          <p:cNvSpPr/>
          <p:nvPr/>
        </p:nvSpPr>
        <p:spPr>
          <a:xfrm>
            <a:off x="4035011" y="46314"/>
            <a:ext cx="609599" cy="6095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MTL</a:t>
            </a:r>
            <a:r>
              <a:rPr lang="en-US" sz="1400" baseline="-25000" dirty="0">
                <a:solidFill>
                  <a:schemeClr val="tx1"/>
                </a:solidFill>
              </a:rPr>
              <a:t>t1,t2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B710BB-DB6A-21C2-A00A-7F3523AA1142}"/>
              </a:ext>
            </a:extLst>
          </p:cNvPr>
          <p:cNvSpPr/>
          <p:nvPr/>
        </p:nvSpPr>
        <p:spPr>
          <a:xfrm>
            <a:off x="106680" y="2554961"/>
            <a:ext cx="1775460" cy="35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t1, t2 | t2 | t1 | t1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5824BAF-6483-F9B5-009A-7A7CBF6C8809}"/>
              </a:ext>
            </a:extLst>
          </p:cNvPr>
          <p:cNvSpPr/>
          <p:nvPr/>
        </p:nvSpPr>
        <p:spPr>
          <a:xfrm>
            <a:off x="2598901" y="2423897"/>
            <a:ext cx="612648" cy="612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MTL</a:t>
            </a:r>
            <a:r>
              <a:rPr lang="en-US" sz="1400" baseline="-25000" dirty="0">
                <a:solidFill>
                  <a:schemeClr val="tx1"/>
                </a:solidFill>
              </a:rPr>
              <a:t>t1,t2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A438B4C8-00CD-E666-6B98-5FD84750CEFC}"/>
              </a:ext>
            </a:extLst>
          </p:cNvPr>
          <p:cNvSpPr/>
          <p:nvPr/>
        </p:nvSpPr>
        <p:spPr>
          <a:xfrm>
            <a:off x="2010056" y="2554961"/>
            <a:ext cx="422511" cy="350520"/>
          </a:xfrm>
          <a:prstGeom prst="rightArrow">
            <a:avLst>
              <a:gd name="adj1" fmla="val 41304"/>
              <a:gd name="adj2" fmla="val 590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9AFEBF-766D-865B-2BE1-0BD49156AC6A}"/>
              </a:ext>
            </a:extLst>
          </p:cNvPr>
          <p:cNvSpPr/>
          <p:nvPr/>
        </p:nvSpPr>
        <p:spPr>
          <a:xfrm>
            <a:off x="106680" y="3825473"/>
            <a:ext cx="1775460" cy="35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t1, t2 | t2 | t1 | t1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B699288-4419-A8F6-7FFE-C5BAE3B3962E}"/>
              </a:ext>
            </a:extLst>
          </p:cNvPr>
          <p:cNvSpPr/>
          <p:nvPr/>
        </p:nvSpPr>
        <p:spPr>
          <a:xfrm>
            <a:off x="2010056" y="3825473"/>
            <a:ext cx="422511" cy="350520"/>
          </a:xfrm>
          <a:prstGeom prst="rightArrow">
            <a:avLst>
              <a:gd name="adj1" fmla="val 41304"/>
              <a:gd name="adj2" fmla="val 590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652CD6C-6890-AF6A-B816-C2D877537475}"/>
              </a:ext>
            </a:extLst>
          </p:cNvPr>
          <p:cNvSpPr/>
          <p:nvPr/>
        </p:nvSpPr>
        <p:spPr>
          <a:xfrm>
            <a:off x="2560481" y="3311932"/>
            <a:ext cx="929481" cy="35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t1, t2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2EE974-CAB6-9E8B-984B-7BA2BD4027C3}"/>
              </a:ext>
            </a:extLst>
          </p:cNvPr>
          <p:cNvSpPr/>
          <p:nvPr/>
        </p:nvSpPr>
        <p:spPr>
          <a:xfrm>
            <a:off x="2560481" y="3825473"/>
            <a:ext cx="929481" cy="35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t1 | t1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4CCAA-2929-258E-C6D4-FAB4E1EEB7E7}"/>
              </a:ext>
            </a:extLst>
          </p:cNvPr>
          <p:cNvSpPr/>
          <p:nvPr/>
        </p:nvSpPr>
        <p:spPr>
          <a:xfrm>
            <a:off x="2560481" y="4401592"/>
            <a:ext cx="929481" cy="35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04B18A-38D5-1CFB-4AF1-69D481A4969A}"/>
              </a:ext>
            </a:extLst>
          </p:cNvPr>
          <p:cNvSpPr/>
          <p:nvPr/>
        </p:nvSpPr>
        <p:spPr>
          <a:xfrm>
            <a:off x="4069081" y="3694409"/>
            <a:ext cx="612648" cy="612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MTL</a:t>
            </a:r>
            <a:r>
              <a:rPr lang="en-US" sz="1400" baseline="-25000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E8C552E-5FE6-5CC1-2EFE-682CF091FCC6}"/>
              </a:ext>
            </a:extLst>
          </p:cNvPr>
          <p:cNvSpPr/>
          <p:nvPr/>
        </p:nvSpPr>
        <p:spPr>
          <a:xfrm>
            <a:off x="4069081" y="4454933"/>
            <a:ext cx="612648" cy="612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MTL</a:t>
            </a:r>
            <a:r>
              <a:rPr lang="en-US" sz="1400" baseline="-25000" dirty="0">
                <a:solidFill>
                  <a:schemeClr val="tx1"/>
                </a:solidFill>
              </a:rPr>
              <a:t>t2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B3A461-C4BA-9426-2AED-845652A519B6}"/>
              </a:ext>
            </a:extLst>
          </p:cNvPr>
          <p:cNvCxnSpPr>
            <a:cxnSpLocks/>
          </p:cNvCxnSpPr>
          <p:nvPr/>
        </p:nvCxnSpPr>
        <p:spPr>
          <a:xfrm>
            <a:off x="3489962" y="3999233"/>
            <a:ext cx="579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02E2EB1D-5E1A-3481-63E1-6C43920514F2}"/>
              </a:ext>
            </a:extLst>
          </p:cNvPr>
          <p:cNvCxnSpPr>
            <a:cxnSpLocks/>
            <a:stCxn id="73" idx="3"/>
            <a:endCxn id="75" idx="2"/>
          </p:cNvCxnSpPr>
          <p:nvPr/>
        </p:nvCxnSpPr>
        <p:spPr>
          <a:xfrm>
            <a:off x="3489962" y="4576852"/>
            <a:ext cx="579119" cy="184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8B224A-FA8C-6C46-5BE1-DA19D1CDDDD4}"/>
              </a:ext>
            </a:extLst>
          </p:cNvPr>
          <p:cNvSpPr/>
          <p:nvPr/>
        </p:nvSpPr>
        <p:spPr>
          <a:xfrm>
            <a:off x="4107183" y="3311934"/>
            <a:ext cx="45719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5AD6486-5BB6-691B-6128-6CA404A8863D}"/>
              </a:ext>
            </a:extLst>
          </p:cNvPr>
          <p:cNvCxnSpPr>
            <a:cxnSpLocks/>
            <a:stCxn id="71" idx="3"/>
            <a:endCxn id="74" idx="0"/>
          </p:cNvCxnSpPr>
          <p:nvPr/>
        </p:nvCxnSpPr>
        <p:spPr>
          <a:xfrm>
            <a:off x="3489962" y="3487192"/>
            <a:ext cx="885443" cy="2072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8EB7390-6D5C-A06B-9C4E-13581243AEE0}"/>
              </a:ext>
            </a:extLst>
          </p:cNvPr>
          <p:cNvCxnSpPr>
            <a:cxnSpLocks/>
            <a:stCxn id="74" idx="0"/>
            <a:endCxn id="75" idx="0"/>
          </p:cNvCxnSpPr>
          <p:nvPr/>
        </p:nvCxnSpPr>
        <p:spPr>
          <a:xfrm>
            <a:off x="4375405" y="3694409"/>
            <a:ext cx="0" cy="7605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258809F-5B00-5A4F-C40E-29FFFC59ABA1}"/>
              </a:ext>
            </a:extLst>
          </p:cNvPr>
          <p:cNvCxnSpPr>
            <a:cxnSpLocks/>
          </p:cNvCxnSpPr>
          <p:nvPr/>
        </p:nvCxnSpPr>
        <p:spPr>
          <a:xfrm>
            <a:off x="0" y="2348327"/>
            <a:ext cx="53038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049F8F-3650-3159-D3D4-3F600D984F93}"/>
              </a:ext>
            </a:extLst>
          </p:cNvPr>
          <p:cNvCxnSpPr>
            <a:cxnSpLocks/>
          </p:cNvCxnSpPr>
          <p:nvPr/>
        </p:nvCxnSpPr>
        <p:spPr>
          <a:xfrm>
            <a:off x="0" y="3236723"/>
            <a:ext cx="53038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367DEF5-E12E-A731-D0B9-0D48E00E24DE}"/>
              </a:ext>
            </a:extLst>
          </p:cNvPr>
          <p:cNvSpPr/>
          <p:nvPr/>
        </p:nvSpPr>
        <p:spPr>
          <a:xfrm>
            <a:off x="0" y="2114736"/>
            <a:ext cx="825910" cy="233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14C4A8-1517-31B1-DE81-9C72D4C80FAC}"/>
              </a:ext>
            </a:extLst>
          </p:cNvPr>
          <p:cNvSpPr/>
          <p:nvPr/>
        </p:nvSpPr>
        <p:spPr>
          <a:xfrm>
            <a:off x="0" y="2981116"/>
            <a:ext cx="825910" cy="233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B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CBBDEDA-96C4-2826-EB6A-8A201ED4702C}"/>
              </a:ext>
            </a:extLst>
          </p:cNvPr>
          <p:cNvSpPr/>
          <p:nvPr/>
        </p:nvSpPr>
        <p:spPr>
          <a:xfrm>
            <a:off x="0" y="4805004"/>
            <a:ext cx="825910" cy="233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C</a:t>
            </a:r>
          </a:p>
        </p:txBody>
      </p:sp>
    </p:spTree>
    <p:extLst>
      <p:ext uri="{BB962C8B-B14F-4D97-AF65-F5344CB8AC3E}">
        <p14:creationId xmlns:p14="http://schemas.microsoft.com/office/powerpoint/2010/main" val="210113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B81610-9207-B56E-33F1-99BB91B1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18"/>
          <a:stretch/>
        </p:blipFill>
        <p:spPr>
          <a:xfrm>
            <a:off x="57722" y="1570039"/>
            <a:ext cx="5188394" cy="15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0BB8-185B-018A-F35B-90461E27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2D04-818D-D49E-891A-9FB8DC43F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0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287E-D9CD-36F9-D61F-8F1E27E1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A479-3473-5D78-AF0E-B7686130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B86BB2-43E9-6526-F0B4-17D7C4E02BCD}"/>
              </a:ext>
            </a:extLst>
          </p:cNvPr>
          <p:cNvSpPr/>
          <p:nvPr/>
        </p:nvSpPr>
        <p:spPr>
          <a:xfrm>
            <a:off x="549380" y="1174291"/>
            <a:ext cx="553065" cy="202052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166E03-A002-EEEF-53F6-1E50C035098E}"/>
              </a:ext>
            </a:extLst>
          </p:cNvPr>
          <p:cNvSpPr/>
          <p:nvPr/>
        </p:nvSpPr>
        <p:spPr>
          <a:xfrm>
            <a:off x="1397412" y="1174291"/>
            <a:ext cx="553065" cy="202052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76382F-8D14-6800-3AB0-1A6215994A12}"/>
              </a:ext>
            </a:extLst>
          </p:cNvPr>
          <p:cNvSpPr/>
          <p:nvPr/>
        </p:nvSpPr>
        <p:spPr>
          <a:xfrm>
            <a:off x="2245444" y="1174291"/>
            <a:ext cx="553065" cy="202052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6BD545-F24C-3F7F-AAF3-21A208A90C94}"/>
              </a:ext>
            </a:extLst>
          </p:cNvPr>
          <p:cNvSpPr/>
          <p:nvPr/>
        </p:nvSpPr>
        <p:spPr>
          <a:xfrm>
            <a:off x="3093476" y="-101446"/>
            <a:ext cx="553065" cy="202052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C70863-B84F-2B48-7663-8877B4DE7899}"/>
              </a:ext>
            </a:extLst>
          </p:cNvPr>
          <p:cNvSpPr/>
          <p:nvPr/>
        </p:nvSpPr>
        <p:spPr>
          <a:xfrm>
            <a:off x="3941508" y="-101446"/>
            <a:ext cx="553065" cy="202052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C273EC-8199-F0FF-B06C-69398ED72598}"/>
              </a:ext>
            </a:extLst>
          </p:cNvPr>
          <p:cNvSpPr/>
          <p:nvPr/>
        </p:nvSpPr>
        <p:spPr>
          <a:xfrm>
            <a:off x="3093476" y="2450026"/>
            <a:ext cx="553065" cy="202052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AD0BC4-C9E5-D052-7FEA-0CEBDBA856EE}"/>
              </a:ext>
            </a:extLst>
          </p:cNvPr>
          <p:cNvSpPr/>
          <p:nvPr/>
        </p:nvSpPr>
        <p:spPr>
          <a:xfrm>
            <a:off x="3941508" y="2450026"/>
            <a:ext cx="553065" cy="202052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C491B9-4EE3-1A49-1E5F-4DB52CD6BEE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02445" y="2184554"/>
            <a:ext cx="294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4345C1-CD8C-A250-27E7-BC22DB83B6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50477" y="2184554"/>
            <a:ext cx="294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54D4F2-9DF2-7462-35D1-1DDF3FA1E2F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798509" y="2184556"/>
            <a:ext cx="294967" cy="1275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9ABCD-D493-7EB9-E6E3-28792289F6D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798509" y="908821"/>
            <a:ext cx="294967" cy="1275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3B1D51-27A1-A563-C5E9-F1841C59F39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646541" y="908819"/>
            <a:ext cx="29496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9D515A-90EC-F5C7-F052-86B0DA40DA9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646541" y="3460289"/>
            <a:ext cx="294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E4D5C77-6563-773C-7824-941A7EFDA730}"/>
              </a:ext>
            </a:extLst>
          </p:cNvPr>
          <p:cNvSpPr/>
          <p:nvPr/>
        </p:nvSpPr>
        <p:spPr>
          <a:xfrm>
            <a:off x="869257" y="3515594"/>
            <a:ext cx="1609370" cy="294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Shared Layers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D5101C-28C8-D6D2-B292-70134F95E9EF}"/>
              </a:ext>
            </a:extLst>
          </p:cNvPr>
          <p:cNvSpPr/>
          <p:nvPr/>
        </p:nvSpPr>
        <p:spPr>
          <a:xfrm>
            <a:off x="2989337" y="4791329"/>
            <a:ext cx="1609370" cy="294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Task-specific Layers</a:t>
            </a:r>
          </a:p>
        </p:txBody>
      </p:sp>
    </p:spTree>
    <p:extLst>
      <p:ext uri="{BB962C8B-B14F-4D97-AF65-F5344CB8AC3E}">
        <p14:creationId xmlns:p14="http://schemas.microsoft.com/office/powerpoint/2010/main" val="335063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75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Miano</dc:creator>
  <cp:lastModifiedBy>Joseph Miano</cp:lastModifiedBy>
  <cp:revision>21</cp:revision>
  <dcterms:created xsi:type="dcterms:W3CDTF">2022-05-27T02:10:25Z</dcterms:created>
  <dcterms:modified xsi:type="dcterms:W3CDTF">2022-05-28T17:25:40Z</dcterms:modified>
</cp:coreProperties>
</file>