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303838" cy="621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1017661"/>
            <a:ext cx="4508262" cy="2164868"/>
          </a:xfrm>
        </p:spPr>
        <p:txBody>
          <a:bodyPr anchor="b"/>
          <a:lstStyle>
            <a:lvl1pPr algn="ctr"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80" y="3266015"/>
            <a:ext cx="3977879" cy="1501301"/>
          </a:xfrm>
        </p:spPr>
        <p:txBody>
          <a:bodyPr/>
          <a:lstStyle>
            <a:lvl1pPr marL="0" indent="0" algn="ctr">
              <a:buNone/>
              <a:defRPr sz="1392"/>
            </a:lvl1pPr>
            <a:lvl2pPr marL="265176" indent="0" algn="ctr">
              <a:buNone/>
              <a:defRPr sz="1160"/>
            </a:lvl2pPr>
            <a:lvl3pPr marL="530352" indent="0" algn="ctr">
              <a:buNone/>
              <a:defRPr sz="1044"/>
            </a:lvl3pPr>
            <a:lvl4pPr marL="795528" indent="0" algn="ctr">
              <a:buNone/>
              <a:defRPr sz="928"/>
            </a:lvl4pPr>
            <a:lvl5pPr marL="1060704" indent="0" algn="ctr">
              <a:buNone/>
              <a:defRPr sz="928"/>
            </a:lvl5pPr>
            <a:lvl6pPr marL="1325880" indent="0" algn="ctr">
              <a:buNone/>
              <a:defRPr sz="928"/>
            </a:lvl6pPr>
            <a:lvl7pPr marL="1591056" indent="0" algn="ctr">
              <a:buNone/>
              <a:defRPr sz="928"/>
            </a:lvl7pPr>
            <a:lvl8pPr marL="1856232" indent="0" algn="ctr">
              <a:buNone/>
              <a:defRPr sz="928"/>
            </a:lvl8pPr>
            <a:lvl9pPr marL="2121408" indent="0" algn="ctr">
              <a:buNone/>
              <a:defRPr sz="9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95559" y="331064"/>
            <a:ext cx="1143640" cy="5269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639" y="331064"/>
            <a:ext cx="3364622" cy="5269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6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77" y="1550243"/>
            <a:ext cx="4574560" cy="2586614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877" y="4161327"/>
            <a:ext cx="4574560" cy="1360239"/>
          </a:xfrm>
        </p:spPr>
        <p:txBody>
          <a:bodyPr/>
          <a:lstStyle>
            <a:lvl1pPr marL="0" indent="0">
              <a:buNone/>
              <a:defRPr sz="1392">
                <a:solidFill>
                  <a:schemeClr val="tx1"/>
                </a:solidFill>
              </a:defRPr>
            </a:lvl1pPr>
            <a:lvl2pPr marL="265176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2pPr>
            <a:lvl3pPr marL="530352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3pPr>
            <a:lvl4pPr marL="795528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4pPr>
            <a:lvl5pPr marL="1060704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5pPr>
            <a:lvl6pPr marL="1325880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6pPr>
            <a:lvl7pPr marL="1591056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7pPr>
            <a:lvl8pPr marL="185623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8pPr>
            <a:lvl9pPr marL="2121408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639" y="1655318"/>
            <a:ext cx="2254131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5068" y="1655318"/>
            <a:ext cx="2254131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7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331065"/>
            <a:ext cx="4574560" cy="1201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330" y="1524332"/>
            <a:ext cx="2243772" cy="747052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176" indent="0">
              <a:buNone/>
              <a:defRPr sz="1160" b="1"/>
            </a:lvl2pPr>
            <a:lvl3pPr marL="530352" indent="0">
              <a:buNone/>
              <a:defRPr sz="1044" b="1"/>
            </a:lvl3pPr>
            <a:lvl4pPr marL="795528" indent="0">
              <a:buNone/>
              <a:defRPr sz="928" b="1"/>
            </a:lvl4pPr>
            <a:lvl5pPr marL="1060704" indent="0">
              <a:buNone/>
              <a:defRPr sz="928" b="1"/>
            </a:lvl5pPr>
            <a:lvl6pPr marL="1325880" indent="0">
              <a:buNone/>
              <a:defRPr sz="928" b="1"/>
            </a:lvl6pPr>
            <a:lvl7pPr marL="1591056" indent="0">
              <a:buNone/>
              <a:defRPr sz="928" b="1"/>
            </a:lvl7pPr>
            <a:lvl8pPr marL="1856232" indent="0">
              <a:buNone/>
              <a:defRPr sz="928" b="1"/>
            </a:lvl8pPr>
            <a:lvl9pPr marL="2121408" indent="0">
              <a:buNone/>
              <a:defRPr sz="9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330" y="2271384"/>
            <a:ext cx="2243772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5068" y="1524332"/>
            <a:ext cx="2254822" cy="747052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176" indent="0">
              <a:buNone/>
              <a:defRPr sz="1160" b="1"/>
            </a:lvl2pPr>
            <a:lvl3pPr marL="530352" indent="0">
              <a:buNone/>
              <a:defRPr sz="1044" b="1"/>
            </a:lvl3pPr>
            <a:lvl4pPr marL="795528" indent="0">
              <a:buNone/>
              <a:defRPr sz="928" b="1"/>
            </a:lvl4pPr>
            <a:lvl5pPr marL="1060704" indent="0">
              <a:buNone/>
              <a:defRPr sz="928" b="1"/>
            </a:lvl5pPr>
            <a:lvl6pPr marL="1325880" indent="0">
              <a:buNone/>
              <a:defRPr sz="928" b="1"/>
            </a:lvl6pPr>
            <a:lvl7pPr marL="1591056" indent="0">
              <a:buNone/>
              <a:defRPr sz="928" b="1"/>
            </a:lvl7pPr>
            <a:lvl8pPr marL="1856232" indent="0">
              <a:buNone/>
              <a:defRPr sz="928" b="1"/>
            </a:lvl8pPr>
            <a:lvl9pPr marL="2121408" indent="0">
              <a:buNone/>
              <a:defRPr sz="9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5068" y="2271384"/>
            <a:ext cx="2254822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5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3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414549"/>
            <a:ext cx="1710626" cy="1450922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822" y="895313"/>
            <a:ext cx="2685068" cy="4418979"/>
          </a:xfrm>
        </p:spPr>
        <p:txBody>
          <a:bodyPr/>
          <a:lstStyle>
            <a:lvl1pPr>
              <a:defRPr sz="1856"/>
            </a:lvl1pPr>
            <a:lvl2pPr>
              <a:defRPr sz="1624"/>
            </a:lvl2pPr>
            <a:lvl3pPr>
              <a:defRPr sz="1392"/>
            </a:lvl3pPr>
            <a:lvl4pPr>
              <a:defRPr sz="1160"/>
            </a:lvl4pPr>
            <a:lvl5pPr>
              <a:defRPr sz="1160"/>
            </a:lvl5pPr>
            <a:lvl6pPr>
              <a:defRPr sz="1160"/>
            </a:lvl6pPr>
            <a:lvl7pPr>
              <a:defRPr sz="1160"/>
            </a:lvl7pPr>
            <a:lvl8pPr>
              <a:defRPr sz="1160"/>
            </a:lvl8pPr>
            <a:lvl9pPr>
              <a:defRPr sz="1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1865471"/>
            <a:ext cx="1710626" cy="3456017"/>
          </a:xfrm>
        </p:spPr>
        <p:txBody>
          <a:bodyPr/>
          <a:lstStyle>
            <a:lvl1pPr marL="0" indent="0">
              <a:buNone/>
              <a:defRPr sz="928"/>
            </a:lvl1pPr>
            <a:lvl2pPr marL="265176" indent="0">
              <a:buNone/>
              <a:defRPr sz="812"/>
            </a:lvl2pPr>
            <a:lvl3pPr marL="530352" indent="0">
              <a:buNone/>
              <a:defRPr sz="696"/>
            </a:lvl3pPr>
            <a:lvl4pPr marL="795528" indent="0">
              <a:buNone/>
              <a:defRPr sz="580"/>
            </a:lvl4pPr>
            <a:lvl5pPr marL="1060704" indent="0">
              <a:buNone/>
              <a:defRPr sz="580"/>
            </a:lvl5pPr>
            <a:lvl6pPr marL="1325880" indent="0">
              <a:buNone/>
              <a:defRPr sz="580"/>
            </a:lvl6pPr>
            <a:lvl7pPr marL="1591056" indent="0">
              <a:buNone/>
              <a:defRPr sz="580"/>
            </a:lvl7pPr>
            <a:lvl8pPr marL="1856232" indent="0">
              <a:buNone/>
              <a:defRPr sz="580"/>
            </a:lvl8pPr>
            <a:lvl9pPr marL="2121408" indent="0">
              <a:buNone/>
              <a:defRPr sz="5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7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414549"/>
            <a:ext cx="1710626" cy="1450922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4822" y="895313"/>
            <a:ext cx="2685068" cy="4418979"/>
          </a:xfrm>
        </p:spPr>
        <p:txBody>
          <a:bodyPr anchor="t"/>
          <a:lstStyle>
            <a:lvl1pPr marL="0" indent="0">
              <a:buNone/>
              <a:defRPr sz="1856"/>
            </a:lvl1pPr>
            <a:lvl2pPr marL="265176" indent="0">
              <a:buNone/>
              <a:defRPr sz="1624"/>
            </a:lvl2pPr>
            <a:lvl3pPr marL="530352" indent="0">
              <a:buNone/>
              <a:defRPr sz="1392"/>
            </a:lvl3pPr>
            <a:lvl4pPr marL="795528" indent="0">
              <a:buNone/>
              <a:defRPr sz="1160"/>
            </a:lvl4pPr>
            <a:lvl5pPr marL="1060704" indent="0">
              <a:buNone/>
              <a:defRPr sz="1160"/>
            </a:lvl5pPr>
            <a:lvl6pPr marL="1325880" indent="0">
              <a:buNone/>
              <a:defRPr sz="1160"/>
            </a:lvl6pPr>
            <a:lvl7pPr marL="1591056" indent="0">
              <a:buNone/>
              <a:defRPr sz="1160"/>
            </a:lvl7pPr>
            <a:lvl8pPr marL="1856232" indent="0">
              <a:buNone/>
              <a:defRPr sz="1160"/>
            </a:lvl8pPr>
            <a:lvl9pPr marL="2121408" indent="0">
              <a:buNone/>
              <a:defRPr sz="1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1865471"/>
            <a:ext cx="1710626" cy="3456017"/>
          </a:xfrm>
        </p:spPr>
        <p:txBody>
          <a:bodyPr/>
          <a:lstStyle>
            <a:lvl1pPr marL="0" indent="0">
              <a:buNone/>
              <a:defRPr sz="928"/>
            </a:lvl1pPr>
            <a:lvl2pPr marL="265176" indent="0">
              <a:buNone/>
              <a:defRPr sz="812"/>
            </a:lvl2pPr>
            <a:lvl3pPr marL="530352" indent="0">
              <a:buNone/>
              <a:defRPr sz="696"/>
            </a:lvl3pPr>
            <a:lvl4pPr marL="795528" indent="0">
              <a:buNone/>
              <a:defRPr sz="580"/>
            </a:lvl4pPr>
            <a:lvl5pPr marL="1060704" indent="0">
              <a:buNone/>
              <a:defRPr sz="580"/>
            </a:lvl5pPr>
            <a:lvl6pPr marL="1325880" indent="0">
              <a:buNone/>
              <a:defRPr sz="580"/>
            </a:lvl6pPr>
            <a:lvl7pPr marL="1591056" indent="0">
              <a:buNone/>
              <a:defRPr sz="580"/>
            </a:lvl7pPr>
            <a:lvl8pPr marL="1856232" indent="0">
              <a:buNone/>
              <a:defRPr sz="580"/>
            </a:lvl8pPr>
            <a:lvl9pPr marL="2121408" indent="0">
              <a:buNone/>
              <a:defRPr sz="5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9CD1-761D-482D-9924-F0A0A3FFA6B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4639" y="331065"/>
            <a:ext cx="4574560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639" y="1655318"/>
            <a:ext cx="4574560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4639" y="5763387"/>
            <a:ext cx="1193364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9CD1-761D-482D-9924-F0A0A3FFA6B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897" y="5763387"/>
            <a:ext cx="1790045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5835" y="5763387"/>
            <a:ext cx="1193364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ECF5-60A8-4ECD-AE80-D444C55B6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30352" rtl="0" eaLnBrk="1" latinLnBrk="0" hangingPunct="1">
        <a:lnSpc>
          <a:spcPct val="90000"/>
        </a:lnSpc>
        <a:spcBef>
          <a:spcPct val="0"/>
        </a:spcBef>
        <a:buNone/>
        <a:defRPr sz="2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588" indent="-132588" algn="l" defTabSz="530352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662940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160" kern="1200">
          <a:solidFill>
            <a:schemeClr val="tx1"/>
          </a:solidFill>
          <a:latin typeface="+mn-lt"/>
          <a:ea typeface="+mn-ea"/>
          <a:cs typeface="+mn-cs"/>
        </a:defRPr>
      </a:lvl3pPr>
      <a:lvl4pPr marL="928116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193292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458468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723644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253996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2pPr>
      <a:lvl3pPr marL="530352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3pPr>
      <a:lvl4pPr marL="795528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325880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856232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121408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, timeline&#10;&#10;Description automatically generated">
            <a:extLst>
              <a:ext uri="{FF2B5EF4-FFF2-40B4-BE49-F238E27FC236}">
                <a16:creationId xmlns:a16="http://schemas.microsoft.com/office/drawing/2014/main" id="{860C746D-CA68-5A0A-F285-3E9B6733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" y="0"/>
            <a:ext cx="5267530" cy="2508348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9EE0E11-B186-2437-264B-27A01782F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" y="2568797"/>
            <a:ext cx="5267530" cy="35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0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Miano</dc:creator>
  <cp:lastModifiedBy>Joseph Miano</cp:lastModifiedBy>
  <cp:revision>1</cp:revision>
  <dcterms:created xsi:type="dcterms:W3CDTF">2022-05-27T02:10:25Z</dcterms:created>
  <dcterms:modified xsi:type="dcterms:W3CDTF">2022-05-27T02:14:23Z</dcterms:modified>
</cp:coreProperties>
</file>