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37C07-7913-4857-8DC4-B981F354D644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4A278-195A-410D-AB7B-D3DA9CEF7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2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7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8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089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86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78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42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7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2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10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21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0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7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0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3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A49D8-662E-4F61-B4FD-B6882D94E37D}" type="datetimeFigureOut">
              <a:rPr lang="ko-KR" altLang="en-US" smtClean="0"/>
              <a:t>2019-11-16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CE203-D84A-4739-96D5-25CE14BAB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99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8948" y="1313556"/>
            <a:ext cx="9144000" cy="2387600"/>
          </a:xfrm>
        </p:spPr>
        <p:txBody>
          <a:bodyPr/>
          <a:lstStyle/>
          <a:p>
            <a:r>
              <a:rPr lang="ko-KR" altLang="en-US" dirty="0" smtClean="0"/>
              <a:t>학교간 플러스 교육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데이터베이스 프로그래밍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31280" y="4603159"/>
            <a:ext cx="576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발표자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부산진고등학교 김기범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17425" y="4972491"/>
            <a:ext cx="577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발표일자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48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739" y="2222231"/>
            <a:ext cx="7731125" cy="20784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873" y="4369478"/>
            <a:ext cx="9354856" cy="1743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9382" y="2560320"/>
            <a:ext cx="179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en-US" altLang="ko-KR" dirty="0" smtClean="0"/>
              <a:t> : 2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6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5" y="397442"/>
            <a:ext cx="7729728" cy="1188720"/>
          </a:xfrm>
        </p:spPr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9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705" y="1644351"/>
            <a:ext cx="4072243" cy="1132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" y="3107227"/>
            <a:ext cx="4072243" cy="2904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946" y="3107228"/>
            <a:ext cx="4921134" cy="29047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54385" y="1928553"/>
            <a:ext cx="638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en-US" altLang="ko-KR" dirty="0" smtClean="0"/>
              <a:t> : 7 + 2 = 9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6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9449" y="964692"/>
            <a:ext cx="7729728" cy="1188720"/>
          </a:xfrm>
        </p:spPr>
        <p:txBody>
          <a:bodyPr/>
          <a:lstStyle/>
          <a:p>
            <a:r>
              <a:rPr lang="en-US" altLang="ko-KR" dirty="0" smtClean="0"/>
              <a:t>Repositories : 8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823" y="2563611"/>
            <a:ext cx="3535584" cy="3101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41" y="2563611"/>
            <a:ext cx="4738276" cy="310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3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24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750811"/>
            <a:ext cx="8947150" cy="27994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0438" y="2410691"/>
            <a:ext cx="441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6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31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49063"/>
            <a:ext cx="8947150" cy="40029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7483" y="1779731"/>
            <a:ext cx="300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en-US" altLang="ko-KR" dirty="0" smtClean="0"/>
              <a:t> :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6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28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079" y="2646738"/>
            <a:ext cx="6153153" cy="33716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833" y="2153412"/>
            <a:ext cx="348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en-US" altLang="ko-KR" dirty="0" smtClean="0"/>
              <a:t> : 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79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689" y="2272736"/>
            <a:ext cx="8390144" cy="16508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89" y="4114279"/>
            <a:ext cx="8390144" cy="2346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954" y="4172988"/>
            <a:ext cx="344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en-US" altLang="ko-KR" dirty="0" smtClean="0"/>
              <a:t> : 6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9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864940"/>
            <a:ext cx="7729728" cy="118872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19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402" y="2153412"/>
            <a:ext cx="6389162" cy="1800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67" y="3991829"/>
            <a:ext cx="9335803" cy="2648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65" y="2610196"/>
            <a:ext cx="193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en-US" altLang="ko-KR" dirty="0" smtClean="0"/>
              <a:t> : 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5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30924"/>
            <a:ext cx="5320145" cy="17095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8720"/>
            <a:ext cx="5320145" cy="14422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144" y="2377440"/>
            <a:ext cx="6871855" cy="110649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145" y="3483935"/>
            <a:ext cx="6871855" cy="879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8" y="4340473"/>
            <a:ext cx="8220115" cy="12075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8" y="5548043"/>
            <a:ext cx="8220115" cy="12249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43353" y="1579418"/>
            <a:ext cx="2452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: 14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31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952077"/>
            <a:ext cx="8947150" cy="23968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2007" y="2419004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</a:t>
            </a:r>
            <a:r>
              <a:rPr lang="en-US" altLang="ko-KR" dirty="0" smtClean="0"/>
              <a:t> : 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697" y="278960"/>
            <a:ext cx="50489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86</TotalTime>
  <Words>88</Words>
  <Application>Microsoft Office PowerPoint</Application>
  <PresentationFormat>와이드스크린</PresentationFormat>
  <Paragraphs>23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Century Gothic</vt:lpstr>
      <vt:lpstr>Wingdings 3</vt:lpstr>
      <vt:lpstr>이온</vt:lpstr>
      <vt:lpstr>학교간 플러스 교육</vt:lpstr>
      <vt:lpstr>Repositories : 8</vt:lpstr>
      <vt:lpstr>8월 24일</vt:lpstr>
      <vt:lpstr>8월 31일</vt:lpstr>
      <vt:lpstr>9월 28일</vt:lpstr>
      <vt:lpstr>10월 5일</vt:lpstr>
      <vt:lpstr>10월 19일</vt:lpstr>
      <vt:lpstr>10월 26일</vt:lpstr>
      <vt:lpstr>10월 26일</vt:lpstr>
      <vt:lpstr>11월 2일</vt:lpstr>
      <vt:lpstr>11월 9일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학교간 플러스 교육</dc:title>
  <dc:creator>user</dc:creator>
  <cp:lastModifiedBy>user</cp:lastModifiedBy>
  <cp:revision>9</cp:revision>
  <dcterms:created xsi:type="dcterms:W3CDTF">2019-11-16T01:23:28Z</dcterms:created>
  <dcterms:modified xsi:type="dcterms:W3CDTF">2019-11-16T02:49:28Z</dcterms:modified>
</cp:coreProperties>
</file>