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69" r:id="rId3"/>
    <p:sldId id="273" r:id="rId4"/>
    <p:sldId id="257" r:id="rId5"/>
    <p:sldId id="258" r:id="rId6"/>
    <p:sldId id="259" r:id="rId7"/>
    <p:sldId id="274" r:id="rId8"/>
    <p:sldId id="260" r:id="rId9"/>
    <p:sldId id="261" r:id="rId10"/>
    <p:sldId id="263" r:id="rId11"/>
    <p:sldId id="264" r:id="rId12"/>
    <p:sldId id="270" r:id="rId13"/>
    <p:sldId id="271" r:id="rId14"/>
    <p:sldId id="272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77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847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63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49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3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91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58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2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4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1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71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8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0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8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BDC9-4FB3-BF7A-022C-7C3F31DEB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5F86F-2193-DEB1-1437-BAA76CDCC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b="1" dirty="0"/>
              <a:t>Smart Student Task Manager</a:t>
            </a:r>
          </a:p>
          <a:p>
            <a:r>
              <a:rPr lang="en-US" dirty="0"/>
              <a:t>A </a:t>
            </a:r>
            <a:r>
              <a:rPr lang="en-US" dirty="0" err="1"/>
              <a:t>Tkinter</a:t>
            </a:r>
            <a:r>
              <a:rPr lang="en-US" dirty="0"/>
              <a:t>-Based Productivity Tool</a:t>
            </a:r>
          </a:p>
          <a:p>
            <a:r>
              <a:rPr lang="en-US" dirty="0"/>
              <a:t>Presented by: Group - E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347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Ensuring widgets aligned correctly and the interface remained clean.</a:t>
            </a:r>
          </a:p>
          <a:p>
            <a:pPr>
              <a:defRPr sz="1800"/>
            </a:pPr>
            <a:r>
              <a:rPr dirty="0"/>
              <a:t>Validating input formats, especially due date format (dd/mm/</a:t>
            </a:r>
            <a:r>
              <a:rPr dirty="0" err="1"/>
              <a:t>yyyy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Working around schedule conflicts to meet as a team.</a:t>
            </a:r>
          </a:p>
          <a:p>
            <a:pPr>
              <a:defRPr sz="1800"/>
            </a:pPr>
            <a:r>
              <a:rPr dirty="0"/>
              <a:t>Debugging errors from </a:t>
            </a:r>
            <a:r>
              <a:rPr dirty="0" err="1"/>
              <a:t>Tkinter</a:t>
            </a:r>
            <a:r>
              <a:rPr dirty="0"/>
              <a:t> event-handling and JSON writes.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Lessons Learn</a:t>
            </a:r>
            <a:r>
              <a:rPr lang="en-US" dirty="0"/>
              <a:t>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Understanding of event-driven programming with GUI interaction.</a:t>
            </a:r>
          </a:p>
          <a:p>
            <a:pPr>
              <a:defRPr sz="1800"/>
            </a:pPr>
            <a:r>
              <a:rPr dirty="0"/>
              <a:t>Effective use of </a:t>
            </a:r>
            <a:r>
              <a:rPr dirty="0" err="1"/>
              <a:t>Tkinter</a:t>
            </a:r>
            <a:r>
              <a:rPr dirty="0"/>
              <a:t> and </a:t>
            </a:r>
            <a:r>
              <a:rPr dirty="0" err="1"/>
              <a:t>ttk</a:t>
            </a:r>
            <a:r>
              <a:rPr dirty="0"/>
              <a:t> widgets for UI design.</a:t>
            </a:r>
          </a:p>
          <a:p>
            <a:pPr>
              <a:defRPr sz="1800"/>
            </a:pPr>
            <a:r>
              <a:rPr dirty="0"/>
              <a:t>Importance of error handling and validating user input.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2A0F-856F-9919-5583-BF28070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GUI</a:t>
            </a:r>
            <a:endParaRPr lang="LID4096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24A0C2-EC2F-38EC-F5D5-E807A8C79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84" y="1946031"/>
            <a:ext cx="7565170" cy="4314093"/>
          </a:xfrm>
        </p:spPr>
      </p:pic>
    </p:spTree>
    <p:extLst>
      <p:ext uri="{BB962C8B-B14F-4D97-AF65-F5344CB8AC3E}">
        <p14:creationId xmlns:p14="http://schemas.microsoft.com/office/powerpoint/2010/main" val="852676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B00D-A605-BC5F-267D-A85B16B9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Populated Interface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E8117-501B-2299-8E95-8D2ADB570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61" y="1992923"/>
            <a:ext cx="7588616" cy="4290647"/>
          </a:xfrm>
        </p:spPr>
      </p:pic>
    </p:spTree>
    <p:extLst>
      <p:ext uri="{BB962C8B-B14F-4D97-AF65-F5344CB8AC3E}">
        <p14:creationId xmlns:p14="http://schemas.microsoft.com/office/powerpoint/2010/main" val="405106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072C-9CD3-86FD-9871-3DCE2157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completed tasks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4000ED-6234-94E8-5FAC-D48431BBC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15" y="1922585"/>
            <a:ext cx="7635508" cy="4278923"/>
          </a:xfrm>
        </p:spPr>
      </p:pic>
    </p:spTree>
    <p:extLst>
      <p:ext uri="{BB962C8B-B14F-4D97-AF65-F5344CB8AC3E}">
        <p14:creationId xmlns:p14="http://schemas.microsoft.com/office/powerpoint/2010/main" val="633319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Show interface and explain each component briefly.</a:t>
            </a:r>
          </a:p>
          <a:p>
            <a:pPr>
              <a:defRPr sz="1800"/>
            </a:pPr>
            <a:r>
              <a:t>Add a task: demonstrate correct and incorrect input formats.</a:t>
            </a:r>
          </a:p>
          <a:p>
            <a:pPr>
              <a:defRPr sz="1800"/>
            </a:pPr>
            <a:r>
              <a:t>Edit and delete a task from the list.</a:t>
            </a:r>
          </a:p>
          <a:p>
            <a:pPr>
              <a:defRPr sz="1800"/>
            </a:pPr>
            <a:r>
              <a:t>Mark a task as completed and show visual update in the table.</a:t>
            </a:r>
          </a:p>
          <a:p>
            <a:pPr>
              <a:defRPr sz="1800"/>
            </a:pPr>
            <a:r>
              <a:t>Close and reopen to show data persistence via tasks.json.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lang="en-US" sz="2000" dirty="0"/>
              <a:t>The Smart Student Task Manager is a practical and educational project.</a:t>
            </a:r>
          </a:p>
          <a:p>
            <a:pPr marL="0" indent="0">
              <a:buNone/>
              <a:defRPr sz="1800"/>
            </a:pPr>
            <a:r>
              <a:rPr lang="en-US" sz="2000" dirty="0"/>
              <a:t>It demonstrates:</a:t>
            </a:r>
          </a:p>
          <a:p>
            <a:pPr lvl="1">
              <a:defRPr sz="1800"/>
            </a:pPr>
            <a:r>
              <a:rPr lang="en-US" dirty="0"/>
              <a:t>Basic Python programming</a:t>
            </a:r>
          </a:p>
          <a:p>
            <a:pPr lvl="1">
              <a:defRPr sz="1800"/>
            </a:pPr>
            <a:r>
              <a:rPr lang="en-US" dirty="0"/>
              <a:t>GUI development with </a:t>
            </a:r>
            <a:r>
              <a:rPr lang="en-US" dirty="0" err="1"/>
              <a:t>Tkinter</a:t>
            </a:r>
            <a:endParaRPr lang="en-US" dirty="0"/>
          </a:p>
          <a:p>
            <a:pPr lvl="1">
              <a:defRPr sz="1800"/>
            </a:pPr>
            <a:r>
              <a:rPr lang="en-US" dirty="0"/>
              <a:t>Real-world application of programming concepts</a:t>
            </a:r>
            <a:endParaRPr lang="en-GB" dirty="0"/>
          </a:p>
          <a:p>
            <a:pPr marL="0" indent="0">
              <a:buNone/>
              <a:defRPr sz="1800"/>
            </a:pPr>
            <a:r>
              <a:rPr sz="2000" dirty="0"/>
              <a:t>Can be improved with features like date picker, filters, or reminders.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We welcome any questions or feedback on the project.</a:t>
            </a:r>
          </a:p>
          <a:p>
            <a:pPr>
              <a:defRPr sz="1800"/>
            </a:pPr>
            <a:r>
              <a:t>Thank you for your time and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E1D7-A363-F62E-33A1-999946FB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12A949-61A8-E751-9F72-5A348723D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911944"/>
              </p:ext>
            </p:extLst>
          </p:nvPr>
        </p:nvGraphicFramePr>
        <p:xfrm>
          <a:off x="1488831" y="2746375"/>
          <a:ext cx="6224953" cy="2317995"/>
        </p:xfrm>
        <a:graphic>
          <a:graphicData uri="http://schemas.openxmlformats.org/drawingml/2006/table">
            <a:tbl>
              <a:tblPr/>
              <a:tblGrid>
                <a:gridCol w="3305907">
                  <a:extLst>
                    <a:ext uri="{9D8B030D-6E8A-4147-A177-3AD203B41FA5}">
                      <a16:colId xmlns:a16="http://schemas.microsoft.com/office/drawing/2014/main" val="1213854628"/>
                    </a:ext>
                  </a:extLst>
                </a:gridCol>
                <a:gridCol w="2919046">
                  <a:extLst>
                    <a:ext uri="{9D8B030D-6E8A-4147-A177-3AD203B41FA5}">
                      <a16:colId xmlns:a16="http://schemas.microsoft.com/office/drawing/2014/main" val="2433443983"/>
                    </a:ext>
                  </a:extLst>
                </a:gridCol>
              </a:tblGrid>
              <a:tr h="46359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ETOMET PATRICK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VU-BBC-2411-1019-DAY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789646"/>
                  </a:ext>
                </a:extLst>
              </a:tr>
              <a:tr h="46359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NSIMIRE CLEMENCE 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VU-BIT-2411-1304-DAY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375227"/>
                  </a:ext>
                </a:extLst>
              </a:tr>
              <a:tr h="46359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GRACE KANYONYO 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VU-BIT-2411-0581-Day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257703"/>
                  </a:ext>
                </a:extLst>
              </a:tr>
              <a:tr h="46359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WATANGWA PRISCA 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VU-BCS-2411-0236-DAY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253825"/>
                  </a:ext>
                </a:extLst>
              </a:tr>
              <a:tr h="463599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DAADA SUZAN SAMUEL 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VU-BCS-2411-0237-DAY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187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1937-57A2-9BE9-90AA-F40F8CDF9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Python and </a:t>
            </a:r>
            <a:r>
              <a:rPr lang="en-US" dirty="0" err="1"/>
              <a:t>Tkinter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35198-B1CB-397A-8B79-A125952F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Python</a:t>
            </a:r>
            <a:r>
              <a:rPr lang="en-US" sz="1600" dirty="0"/>
              <a:t> is a high-level programming language that is simple, readable, and beginner-friendly.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is widely used in web development, automation, data science, and software development.</a:t>
            </a:r>
          </a:p>
          <a:p>
            <a:pPr marL="0" indent="0">
              <a:buNone/>
            </a:pPr>
            <a:r>
              <a:rPr lang="en-US" sz="1600" b="1" dirty="0" err="1"/>
              <a:t>Tkinter</a:t>
            </a:r>
            <a:r>
              <a:rPr lang="en-US" sz="1600" dirty="0"/>
              <a:t> is Python’s built-in library for creating </a:t>
            </a:r>
            <a:r>
              <a:rPr lang="en-US" sz="1600" b="1" dirty="0"/>
              <a:t>Graphical User Interfaces (GUIs)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allows users to create windows, buttons, labels, and more with minimal code.</a:t>
            </a:r>
          </a:p>
          <a:p>
            <a:pPr>
              <a:buNone/>
            </a:pPr>
            <a:r>
              <a:rPr lang="en-US" sz="1600" b="1" dirty="0" err="1"/>
              <a:t>Tkinter</a:t>
            </a:r>
            <a:r>
              <a:rPr lang="en-US" sz="1600" b="1" dirty="0"/>
              <a:t> Alternatives: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PyQt</a:t>
            </a:r>
            <a:r>
              <a:rPr lang="en-US" sz="1600" dirty="0"/>
              <a:t> – Powerful and professional, but harder to learn.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Kivy</a:t>
            </a:r>
            <a:r>
              <a:rPr lang="en-US" sz="1600" dirty="0"/>
              <a:t> – Great for building mobile-friendly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wxPython</a:t>
            </a:r>
            <a:r>
              <a:rPr lang="en-US" sz="1600" dirty="0"/>
              <a:t> – Offers native-looking desktop apps.</a:t>
            </a:r>
          </a:p>
        </p:txBody>
      </p:sp>
    </p:spTree>
    <p:extLst>
      <p:ext uri="{BB962C8B-B14F-4D97-AF65-F5344CB8AC3E}">
        <p14:creationId xmlns:p14="http://schemas.microsoft.com/office/powerpoint/2010/main" val="205409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Smart Student Task Manager</a:t>
            </a:r>
            <a:r>
              <a:rPr lang="en-US" dirty="0"/>
              <a:t> is a desktop application built using Python and </a:t>
            </a:r>
            <a:r>
              <a:rPr lang="en-US" dirty="0" err="1"/>
              <a:t>Tkinter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It helps students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tasks and academic responsibilities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 due dates and priority levels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task status (Pending / Completed)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Edit or delete tasks as needed</a:t>
            </a:r>
          </a:p>
          <a:p>
            <a:pPr marL="0" indent="0">
              <a:buNone/>
            </a:pPr>
            <a:r>
              <a:rPr lang="en-US" dirty="0"/>
              <a:t>It is designed for simplicity and ease of use, especially for students who are new to programming.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students struggle to manage their academic deadlines and assignments.</a:t>
            </a:r>
          </a:p>
          <a:p>
            <a:pPr marL="0" indent="0">
              <a:buNone/>
            </a:pPr>
            <a:r>
              <a:rPr lang="en-US" dirty="0"/>
              <a:t>Some forget to submit work or pay tuition on time due to a lack of organization tools.</a:t>
            </a:r>
          </a:p>
          <a:p>
            <a:pPr marL="0" indent="0">
              <a:buNone/>
            </a:pPr>
            <a:r>
              <a:rPr lang="en-US" dirty="0"/>
              <a:t>Existing tools can be too complex or not student-focused.</a:t>
            </a:r>
          </a:p>
          <a:p>
            <a:pPr marL="0" indent="0">
              <a:buNone/>
            </a:pPr>
            <a:r>
              <a:rPr lang="en-US" dirty="0"/>
              <a:t>There is a need for a simple, customizable solution to help students stay organized.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000" dirty="0"/>
              <a:t>User-friendly and minimal graphical interface for easy navigation.</a:t>
            </a:r>
          </a:p>
          <a:p>
            <a:pPr>
              <a:defRPr sz="1800"/>
            </a:pPr>
            <a:r>
              <a:rPr sz="2000" dirty="0"/>
              <a:t>Ability to add, edit, delete, and mark tasks as completed.</a:t>
            </a:r>
          </a:p>
          <a:p>
            <a:pPr>
              <a:defRPr sz="1800"/>
            </a:pPr>
            <a:r>
              <a:rPr sz="2000" dirty="0"/>
              <a:t>Includes task priority selection: High, Medium, Low.</a:t>
            </a:r>
          </a:p>
          <a:p>
            <a:pPr>
              <a:defRPr sz="1800"/>
            </a:pPr>
            <a:r>
              <a:rPr sz="2000" dirty="0"/>
              <a:t>Due date input with format validation (dd/mm/</a:t>
            </a:r>
            <a:r>
              <a:rPr sz="2000" dirty="0" err="1"/>
              <a:t>yyyy</a:t>
            </a:r>
            <a:r>
              <a:rPr sz="2000" dirty="0"/>
              <a:t>).</a:t>
            </a:r>
            <a:endParaRPr lang="en-US" sz="2000" dirty="0"/>
          </a:p>
          <a:p>
            <a:pPr>
              <a:defRPr sz="1800"/>
            </a:pPr>
            <a:r>
              <a:rPr lang="en-US" sz="2000" dirty="0"/>
              <a:t>View tasks in a table format (using </a:t>
            </a:r>
            <a:r>
              <a:rPr lang="en-US" sz="2000" dirty="0" err="1"/>
              <a:t>Treeview</a:t>
            </a:r>
            <a:r>
              <a:rPr lang="en-US" sz="2000" dirty="0"/>
              <a:t>)</a:t>
            </a:r>
          </a:p>
          <a:p>
            <a:pPr>
              <a:defRPr sz="1800"/>
            </a:pPr>
            <a:r>
              <a:rPr lang="en-US" sz="2000" dirty="0"/>
              <a:t>Data is stored and retrieved using a JSON file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9A85-72E5-C9D6-2A34-98CFAB9D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and Concepts Used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D214B-CEF0-7304-E34A-B07E438E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3 – for writing logic and handling data</a:t>
            </a:r>
          </a:p>
          <a:p>
            <a:r>
              <a:rPr lang="en-US" dirty="0" err="1"/>
              <a:t>Tkinter</a:t>
            </a:r>
            <a:r>
              <a:rPr lang="en-US" dirty="0"/>
              <a:t> – for building the user interface (GUI)</a:t>
            </a:r>
          </a:p>
          <a:p>
            <a:r>
              <a:rPr lang="en-US" dirty="0" err="1"/>
              <a:t>Treeview</a:t>
            </a:r>
            <a:r>
              <a:rPr lang="en-US" dirty="0"/>
              <a:t> Widget – to display tasks in a table</a:t>
            </a:r>
          </a:p>
          <a:p>
            <a:r>
              <a:rPr lang="en-US" dirty="0"/>
              <a:t>JSON Module – to save and load task data</a:t>
            </a:r>
          </a:p>
          <a:p>
            <a:pPr marL="0" indent="0">
              <a:buNone/>
            </a:pPr>
            <a:r>
              <a:rPr lang="en-US" dirty="0"/>
              <a:t>Key Concepts Used: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Functions and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Conditional statements and loops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Event handling (e.g., button clicks)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File handling (reading and writing JSON files)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65635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000" dirty="0" err="1"/>
              <a:t>tk.Entry</a:t>
            </a:r>
            <a:r>
              <a:rPr sz="2000" dirty="0"/>
              <a:t> – for capturing text input (e.g., title, date).</a:t>
            </a:r>
          </a:p>
          <a:p>
            <a:pPr>
              <a:defRPr sz="1800"/>
            </a:pPr>
            <a:r>
              <a:rPr sz="2000" dirty="0" err="1"/>
              <a:t>tk.Label</a:t>
            </a:r>
            <a:r>
              <a:rPr sz="2000" dirty="0"/>
              <a:t> – for displaying input field labels.</a:t>
            </a:r>
          </a:p>
          <a:p>
            <a:pPr>
              <a:defRPr sz="1800"/>
            </a:pPr>
            <a:r>
              <a:rPr sz="2000" dirty="0" err="1"/>
              <a:t>ttk.Combobox</a:t>
            </a:r>
            <a:r>
              <a:rPr sz="2000" dirty="0"/>
              <a:t> – for selecting task priority.</a:t>
            </a:r>
          </a:p>
          <a:p>
            <a:pPr>
              <a:defRPr sz="1800"/>
            </a:pPr>
            <a:r>
              <a:rPr sz="2000" dirty="0" err="1"/>
              <a:t>ttk.Treeview</a:t>
            </a:r>
            <a:r>
              <a:rPr sz="2000" dirty="0"/>
              <a:t> – to display all tasks in a tabular format.</a:t>
            </a:r>
          </a:p>
          <a:p>
            <a:pPr>
              <a:defRPr sz="1800"/>
            </a:pPr>
            <a:r>
              <a:rPr sz="2000" dirty="0" err="1"/>
              <a:t>tk.Button</a:t>
            </a:r>
            <a:r>
              <a:rPr sz="2000" dirty="0"/>
              <a:t> – to trigger events like Add, Edit, Delete, Complete.</a:t>
            </a:r>
          </a:p>
          <a:p>
            <a:pPr>
              <a:defRPr sz="1800"/>
            </a:pPr>
            <a:r>
              <a:rPr sz="2000" dirty="0" err="1"/>
              <a:t>messagebox</a:t>
            </a:r>
            <a:r>
              <a:rPr sz="2000" dirty="0"/>
              <a:t> – for error messages and user confirmations.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Defined functions for each main action: add_task(), edit_task(), etc.</a:t>
            </a:r>
          </a:p>
          <a:p>
            <a:pPr>
              <a:defRPr sz="1800"/>
            </a:pPr>
            <a:r>
              <a:t>Integrated date format validation to reduce user error.</a:t>
            </a:r>
          </a:p>
          <a:p>
            <a:pPr>
              <a:defRPr sz="1800"/>
            </a:pPr>
            <a:r>
              <a:t>Used a Treeview widget for displaying task records neatly.</a:t>
            </a:r>
          </a:p>
          <a:p>
            <a:pPr>
              <a:defRPr sz="1800"/>
            </a:pPr>
            <a:r>
              <a:t>Stored task data in a tasks.json file with structured formatting.</a:t>
            </a:r>
          </a:p>
          <a:p>
            <a:pPr>
              <a:defRPr sz="1800"/>
            </a:pPr>
            <a:r>
              <a:t>Each function updates both the GUI and the underlying data storage.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299</TotalTime>
  <Words>734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Garamond</vt:lpstr>
      <vt:lpstr>Wingdings</vt:lpstr>
      <vt:lpstr>Organic</vt:lpstr>
      <vt:lpstr>Programming Fundamentals</vt:lpstr>
      <vt:lpstr>Group Members</vt:lpstr>
      <vt:lpstr>Introduction to Python and Tkinter</vt:lpstr>
      <vt:lpstr>Project Overview</vt:lpstr>
      <vt:lpstr>Problem Statement</vt:lpstr>
      <vt:lpstr>Key Features</vt:lpstr>
      <vt:lpstr>Technologies and Concepts Used</vt:lpstr>
      <vt:lpstr>GUI Components Used</vt:lpstr>
      <vt:lpstr>Code Highlights</vt:lpstr>
      <vt:lpstr>Challenges Faced</vt:lpstr>
      <vt:lpstr>Lessons Learnt</vt:lpstr>
      <vt:lpstr>Blank GUI</vt:lpstr>
      <vt:lpstr>Populated Interface</vt:lpstr>
      <vt:lpstr>Some completed tasks</vt:lpstr>
      <vt:lpstr>Live Demo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PATRICK ARATA</cp:lastModifiedBy>
  <cp:revision>7</cp:revision>
  <dcterms:created xsi:type="dcterms:W3CDTF">2013-01-27T09:14:16Z</dcterms:created>
  <dcterms:modified xsi:type="dcterms:W3CDTF">2025-05-18T19:38:07Z</dcterms:modified>
  <cp:category/>
</cp:coreProperties>
</file>