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0" r:id="rId11"/>
    <p:sldId id="271" r:id="rId12"/>
    <p:sldId id="272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7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4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63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9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58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4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1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8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BDC9-4FB3-BF7A-022C-7C3F31DEB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5F86F-2193-DEB1-1437-BAA76CDCC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b="1" dirty="0"/>
              <a:t>Smart Student Task Manager</a:t>
            </a:r>
          </a:p>
          <a:p>
            <a:r>
              <a:rPr lang="en-US" dirty="0"/>
              <a:t>A </a:t>
            </a:r>
            <a:r>
              <a:rPr lang="en-US" dirty="0" err="1"/>
              <a:t>Tkinter</a:t>
            </a:r>
            <a:r>
              <a:rPr lang="en-US" dirty="0"/>
              <a:t>-Based Productivity Tool</a:t>
            </a:r>
          </a:p>
          <a:p>
            <a:r>
              <a:rPr lang="en-US" dirty="0"/>
              <a:t>Presented by: Group - E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347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2A0F-856F-9919-5583-BF28070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GUI</a:t>
            </a:r>
            <a:endParaRPr lang="LID4096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24A0C2-EC2F-38EC-F5D5-E807A8C7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739" y="2166328"/>
            <a:ext cx="6348460" cy="4093796"/>
          </a:xfrm>
        </p:spPr>
      </p:pic>
    </p:spTree>
    <p:extLst>
      <p:ext uri="{BB962C8B-B14F-4D97-AF65-F5344CB8AC3E}">
        <p14:creationId xmlns:p14="http://schemas.microsoft.com/office/powerpoint/2010/main" val="85267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B00D-A605-BC5F-267D-A85B16B9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Populated Interface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E8117-501B-2299-8E95-8D2ADB570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380" y="2142882"/>
            <a:ext cx="6421178" cy="4140688"/>
          </a:xfrm>
        </p:spPr>
      </p:pic>
    </p:spTree>
    <p:extLst>
      <p:ext uri="{BB962C8B-B14F-4D97-AF65-F5344CB8AC3E}">
        <p14:creationId xmlns:p14="http://schemas.microsoft.com/office/powerpoint/2010/main" val="40510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072C-9CD3-86FD-9871-3DCE2157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completed tasks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000ED-6234-94E8-5FAC-D48431BBC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092" y="2136892"/>
            <a:ext cx="6439754" cy="4152668"/>
          </a:xfrm>
        </p:spPr>
      </p:pic>
    </p:spTree>
    <p:extLst>
      <p:ext uri="{BB962C8B-B14F-4D97-AF65-F5344CB8AC3E}">
        <p14:creationId xmlns:p14="http://schemas.microsoft.com/office/powerpoint/2010/main" val="63331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Show interface and explain each component briefly.</a:t>
            </a:r>
          </a:p>
          <a:p>
            <a:pPr>
              <a:defRPr sz="1800"/>
            </a:pPr>
            <a:r>
              <a:t>Add a task: demonstrate correct and incorrect input formats.</a:t>
            </a:r>
          </a:p>
          <a:p>
            <a:pPr>
              <a:defRPr sz="1800"/>
            </a:pPr>
            <a:r>
              <a:t>Edit and delete a task from the list.</a:t>
            </a:r>
          </a:p>
          <a:p>
            <a:pPr>
              <a:defRPr sz="1800"/>
            </a:pPr>
            <a:r>
              <a:t>Mark a task as completed and show visual update in the table.</a:t>
            </a:r>
          </a:p>
          <a:p>
            <a:pPr>
              <a:defRPr sz="1800"/>
            </a:pPr>
            <a:r>
              <a:t>Close and reopen to show data persistence via tasks.json.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Application is practical and addresses common student needs.</a:t>
            </a:r>
          </a:p>
          <a:p>
            <a:pPr>
              <a:defRPr sz="1800"/>
            </a:pPr>
            <a:r>
              <a:rPr dirty="0"/>
              <a:t>Can be improved with features like date picker, filters, or reminders.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We welcome any questions or feedback on the project.</a:t>
            </a:r>
          </a:p>
          <a:p>
            <a:pPr>
              <a:defRPr sz="1800"/>
            </a:pPr>
            <a:r>
              <a:t>Thank you for your time and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E1D7-A363-F62E-33A1-999946FB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12A949-61A8-E751-9F72-5A348723D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911944"/>
              </p:ext>
            </p:extLst>
          </p:nvPr>
        </p:nvGraphicFramePr>
        <p:xfrm>
          <a:off x="1488831" y="2746375"/>
          <a:ext cx="6224953" cy="2317995"/>
        </p:xfrm>
        <a:graphic>
          <a:graphicData uri="http://schemas.openxmlformats.org/drawingml/2006/table">
            <a:tbl>
              <a:tblPr/>
              <a:tblGrid>
                <a:gridCol w="3305907">
                  <a:extLst>
                    <a:ext uri="{9D8B030D-6E8A-4147-A177-3AD203B41FA5}">
                      <a16:colId xmlns:a16="http://schemas.microsoft.com/office/drawing/2014/main" val="1213854628"/>
                    </a:ext>
                  </a:extLst>
                </a:gridCol>
                <a:gridCol w="2919046">
                  <a:extLst>
                    <a:ext uri="{9D8B030D-6E8A-4147-A177-3AD203B41FA5}">
                      <a16:colId xmlns:a16="http://schemas.microsoft.com/office/drawing/2014/main" val="2433443983"/>
                    </a:ext>
                  </a:extLst>
                </a:gridCol>
              </a:tblGrid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ETOMET PATRICK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VU-BBC-2411-1019-DAY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789646"/>
                  </a:ext>
                </a:extLst>
              </a:tr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NSIMIRE CLEMENCE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VU-BIT-2411-1304-DAY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375227"/>
                  </a:ext>
                </a:extLst>
              </a:tr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GRACE KANYONYO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VU-BIT-2411-0581-Day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257703"/>
                  </a:ext>
                </a:extLst>
              </a:tr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WATANGWA PRISCA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VU-BCS-2411-0236-DAY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253825"/>
                  </a:ext>
                </a:extLst>
              </a:tr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DAADA SUZAN SAMUEL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VU-BCS-2411-0237-DAY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18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 Python desktop application to help students manage academic tasks.</a:t>
            </a:r>
          </a:p>
          <a:p>
            <a:pPr>
              <a:defRPr sz="1800"/>
            </a:pPr>
            <a:r>
              <a:t>Built using the Tkinter GUI library for a simple and interactive interface.</a:t>
            </a:r>
          </a:p>
          <a:p>
            <a:pPr>
              <a:defRPr sz="1800"/>
            </a:pPr>
            <a:r>
              <a:t>Stores tasks locally in a JSON file for persistence.</a:t>
            </a:r>
          </a:p>
          <a:p>
            <a:pPr>
              <a:defRPr sz="1800"/>
            </a:pPr>
            <a:r>
              <a:t>Encourages productivity and time management among students.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Apply programming fundamentals in a real-world scenario.</a:t>
            </a:r>
          </a:p>
          <a:p>
            <a:pPr>
              <a:defRPr sz="1800"/>
            </a:pPr>
            <a:r>
              <a:rPr dirty="0"/>
              <a:t>Build a fully functional GUI-based Python application. </a:t>
            </a:r>
            <a:endParaRPr lang="en-US" dirty="0"/>
          </a:p>
          <a:p>
            <a:pPr>
              <a:defRPr sz="1800"/>
            </a:pPr>
            <a:r>
              <a:rPr dirty="0"/>
              <a:t>Create a tool that directly addresses student productivity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User-friendly and minimal graphical interface for easy navigation.</a:t>
            </a:r>
          </a:p>
          <a:p>
            <a:pPr>
              <a:defRPr sz="1800"/>
            </a:pPr>
            <a:r>
              <a:t>Ability to add, edit, delete, and mark tasks as completed.</a:t>
            </a:r>
          </a:p>
          <a:p>
            <a:pPr>
              <a:defRPr sz="1800"/>
            </a:pPr>
            <a:r>
              <a:t>Includes task priority selection: High, Medium, Low.</a:t>
            </a:r>
          </a:p>
          <a:p>
            <a:pPr>
              <a:defRPr sz="1800"/>
            </a:pPr>
            <a:r>
              <a:t>Due date input with format validation (dd/mm/yyyy).</a:t>
            </a:r>
          </a:p>
          <a:p>
            <a:pPr>
              <a:defRPr sz="1800"/>
            </a:pPr>
            <a:r>
              <a:t>All tasks are saved to a JSON file, ensuring data is not lost on exit.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tk.Entry – for capturing text input (e.g., title, date).</a:t>
            </a:r>
          </a:p>
          <a:p>
            <a:pPr>
              <a:defRPr sz="1800"/>
            </a:pPr>
            <a:r>
              <a:t>tk.Label – for displaying input field labels.</a:t>
            </a:r>
          </a:p>
          <a:p>
            <a:pPr>
              <a:defRPr sz="1800"/>
            </a:pPr>
            <a:r>
              <a:t>ttk.Combobox – for selecting task priority.</a:t>
            </a:r>
          </a:p>
          <a:p>
            <a:pPr>
              <a:defRPr sz="1800"/>
            </a:pPr>
            <a:r>
              <a:t>ttk.Treeview – to display all tasks in a tabular format.</a:t>
            </a:r>
          </a:p>
          <a:p>
            <a:pPr>
              <a:defRPr sz="1800"/>
            </a:pPr>
            <a:r>
              <a:t>tk.Button – to trigger events like Add, Edit, Delete, Complete.</a:t>
            </a:r>
          </a:p>
          <a:p>
            <a:pPr>
              <a:defRPr sz="1800"/>
            </a:pPr>
            <a:r>
              <a:t>messagebox – for error messages and user confirmations.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Defined functions for each main action: add_task(), edit_task(), etc.</a:t>
            </a:r>
          </a:p>
          <a:p>
            <a:pPr>
              <a:defRPr sz="1800"/>
            </a:pPr>
            <a:r>
              <a:t>Integrated date format validation to reduce user error.</a:t>
            </a:r>
          </a:p>
          <a:p>
            <a:pPr>
              <a:defRPr sz="1800"/>
            </a:pPr>
            <a:r>
              <a:t>Used a Treeview widget for displaying task records neatly.</a:t>
            </a:r>
          </a:p>
          <a:p>
            <a:pPr>
              <a:defRPr sz="1800"/>
            </a:pPr>
            <a:r>
              <a:t>Stored task data in a tasks.json file with structured formatting.</a:t>
            </a:r>
          </a:p>
          <a:p>
            <a:pPr>
              <a:defRPr sz="1800"/>
            </a:pPr>
            <a:r>
              <a:t>Each function updates both the GUI and the underlying data storage.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Ensuring widgets aligned correctly and the interface remained clean.</a:t>
            </a:r>
          </a:p>
          <a:p>
            <a:pPr>
              <a:defRPr sz="1800"/>
            </a:pPr>
            <a:r>
              <a:rPr dirty="0"/>
              <a:t>Validating input formats, especially due date format (dd/mm/</a:t>
            </a:r>
            <a:r>
              <a:rPr dirty="0" err="1"/>
              <a:t>yyyy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Working around schedule conflicts to meet as a team.</a:t>
            </a:r>
          </a:p>
          <a:p>
            <a:pPr>
              <a:defRPr sz="1800"/>
            </a:pPr>
            <a:r>
              <a:rPr dirty="0"/>
              <a:t>Debugging errors from </a:t>
            </a:r>
            <a:r>
              <a:rPr dirty="0" err="1"/>
              <a:t>Tkinter</a:t>
            </a:r>
            <a:r>
              <a:rPr dirty="0"/>
              <a:t> event-handling and JSON writes.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Lessons Learn</a:t>
            </a:r>
            <a:r>
              <a:rPr lang="en-US" dirty="0"/>
              <a:t>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Understanding of event-driven programming with GUI interaction.</a:t>
            </a:r>
          </a:p>
          <a:p>
            <a:pPr>
              <a:defRPr sz="1800"/>
            </a:pPr>
            <a:r>
              <a:rPr dirty="0"/>
              <a:t>Effective use of </a:t>
            </a:r>
            <a:r>
              <a:rPr dirty="0" err="1"/>
              <a:t>Tkinter</a:t>
            </a:r>
            <a:r>
              <a:rPr dirty="0"/>
              <a:t> and </a:t>
            </a:r>
            <a:r>
              <a:rPr dirty="0" err="1"/>
              <a:t>ttk</a:t>
            </a:r>
            <a:r>
              <a:rPr dirty="0"/>
              <a:t> widgets for UI design.</a:t>
            </a:r>
          </a:p>
          <a:p>
            <a:pPr>
              <a:defRPr sz="1800"/>
            </a:pPr>
            <a:r>
              <a:rPr dirty="0"/>
              <a:t>Importance of error handling and validating user input.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495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Programming Fundamentals</vt:lpstr>
      <vt:lpstr>Group Members</vt:lpstr>
      <vt:lpstr>Project Overview</vt:lpstr>
      <vt:lpstr>Objectives</vt:lpstr>
      <vt:lpstr>Key Features</vt:lpstr>
      <vt:lpstr>GUI Components Used</vt:lpstr>
      <vt:lpstr>Code Highlights</vt:lpstr>
      <vt:lpstr>Challenges Faced</vt:lpstr>
      <vt:lpstr>Lessons Learnt</vt:lpstr>
      <vt:lpstr>Blank GUI</vt:lpstr>
      <vt:lpstr>Populated Interface</vt:lpstr>
      <vt:lpstr>Some completed tasks</vt:lpstr>
      <vt:lpstr>Live Demo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PATRICK ARATA</cp:lastModifiedBy>
  <cp:revision>4</cp:revision>
  <dcterms:created xsi:type="dcterms:W3CDTF">2013-01-27T09:14:16Z</dcterms:created>
  <dcterms:modified xsi:type="dcterms:W3CDTF">2025-05-07T19:23:40Z</dcterms:modified>
  <cp:category/>
</cp:coreProperties>
</file>