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 u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289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9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t"/>
          <a:lstStyle>
            <a:lvl1pPr algn="l">
              <a:lnSpc>
                <a:spcPct val="150000"/>
              </a:lnSpc>
              <a:defRPr/>
            </a:lvl1pPr>
            <a:lvl2pPr algn="l">
              <a:lnSpc>
                <a:spcPct val="150000"/>
              </a:lnSpc>
              <a:defRPr/>
            </a:lvl2pPr>
            <a:lvl3pPr algn="l">
              <a:lnSpc>
                <a:spcPct val="150000"/>
              </a:lnSpc>
              <a:defRPr/>
            </a:lvl3pPr>
            <a:lvl4pPr algn="l">
              <a:lnSpc>
                <a:spcPct val="150000"/>
              </a:lnSpc>
              <a:defRPr/>
            </a:lvl4pPr>
            <a:lvl5pPr algn="l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u="sng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DeAI Resume 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Resume Matching on the Internet Computer (ICP)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Job seekers struggle to find the right jobs.</a:t>
            </a:r>
          </a:p>
          <a:p>
            <a:r>
              <a:rPr dirty="0"/>
              <a:t>Employers find it hard to filter the best candidates.</a:t>
            </a:r>
          </a:p>
          <a:p>
            <a:r>
              <a:rPr dirty="0"/>
              <a:t>Traditional job platforms lack AI-driven matching.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AI-powered resume analysis and job recommendations.</a:t>
            </a:r>
          </a:p>
          <a:p>
            <a:r>
              <a:rPr dirty="0"/>
              <a:t>Blockchain-based secure resume storage (ICP).</a:t>
            </a:r>
          </a:p>
          <a:p>
            <a:r>
              <a:rPr dirty="0"/>
              <a:t>Employer dashboard for posting &amp; managing jobs.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Users upload their resumes.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AI analyzes and matches them to job listings.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Employers get ranked candidate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Frontend</a:t>
            </a:r>
            <a:r>
              <a:rPr dirty="0"/>
              <a:t>: React, Vite, </a:t>
            </a:r>
            <a:r>
              <a:rPr dirty="0" err="1"/>
              <a:t>TailwindCSS</a:t>
            </a:r>
            <a:endParaRPr dirty="0"/>
          </a:p>
          <a:p>
            <a:r>
              <a:rPr b="1" dirty="0"/>
              <a:t>Backend</a:t>
            </a:r>
            <a:r>
              <a:rPr dirty="0"/>
              <a:t>: </a:t>
            </a:r>
            <a:r>
              <a:rPr dirty="0" err="1"/>
              <a:t>FastAPI</a:t>
            </a:r>
            <a:r>
              <a:rPr dirty="0"/>
              <a:t>, Python, ICP Canisters</a:t>
            </a:r>
          </a:p>
          <a:p>
            <a:r>
              <a:rPr b="1" dirty="0"/>
              <a:t>AI</a:t>
            </a:r>
            <a:r>
              <a:rPr dirty="0"/>
              <a:t>: Resume-job matching model</a:t>
            </a:r>
          </a:p>
          <a:p>
            <a:r>
              <a:rPr b="1" dirty="0"/>
              <a:t>Database</a:t>
            </a:r>
            <a:r>
              <a:rPr dirty="0"/>
              <a:t>: ICP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Potential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Online job market is worth $28B+.</a:t>
            </a:r>
          </a:p>
          <a:p>
            <a:r>
              <a:rPr dirty="0"/>
              <a:t>AI in recruitment is growing rapidly.</a:t>
            </a:r>
          </a:p>
          <a:p>
            <a:r>
              <a:rPr dirty="0"/>
              <a:t>ICP provides decentralized, secure job data storage.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dirty="0"/>
              <a:t>Join us in revolutionizing AI-driven hiring.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dirty="0"/>
              <a:t>Seeking partners, investors, and early adopters.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dirty="0"/>
              <a:t>Let's make job matching seamless &amp; smarter!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</TotalTime>
  <Words>169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Parallax</vt:lpstr>
      <vt:lpstr>DeAI Resume Maker</vt:lpstr>
      <vt:lpstr>Problem Statement</vt:lpstr>
      <vt:lpstr>Our Solution</vt:lpstr>
      <vt:lpstr>How It Works</vt:lpstr>
      <vt:lpstr>Technology Stack</vt:lpstr>
      <vt:lpstr>Market Potential &amp; Impact</vt:lpstr>
      <vt:lpstr>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PATRICK ARATA</cp:lastModifiedBy>
  <cp:revision>2</cp:revision>
  <dcterms:created xsi:type="dcterms:W3CDTF">2013-01-27T09:14:16Z</dcterms:created>
  <dcterms:modified xsi:type="dcterms:W3CDTF">2025-03-20T09:19:08Z</dcterms:modified>
  <cp:category/>
</cp:coreProperties>
</file>