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08759"/>
          </a:xfrm>
        </p:spPr>
        <p:txBody>
          <a:bodyPr/>
          <a:lstStyle/>
          <a:p>
            <a:r>
              <a:rPr lang="ko-KR" altLang="en-US" dirty="0" smtClean="0"/>
              <a:t>소프트웨어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졸업작품 계획</a:t>
            </a:r>
            <a:endParaRPr lang="en-US" altLang="ko-KR" dirty="0" smtClean="0"/>
          </a:p>
          <a:p>
            <a:r>
              <a:rPr lang="en-US" altLang="ko-KR" dirty="0" smtClean="0"/>
              <a:t>2017-03-15</a:t>
            </a:r>
          </a:p>
          <a:p>
            <a:r>
              <a:rPr lang="ko-KR" altLang="en-US" dirty="0" smtClean="0"/>
              <a:t>최윤성 </a:t>
            </a:r>
            <a:r>
              <a:rPr lang="en-US" altLang="ko-KR" dirty="0" smtClean="0"/>
              <a:t>/ 2010097080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en-US" altLang="ko-KR" dirty="0" err="1" smtClean="0"/>
              <a:t>Roguelike</a:t>
            </a:r>
            <a:r>
              <a:rPr lang="en-US" altLang="ko-KR" dirty="0" smtClean="0"/>
              <a:t> 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3556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Roguelike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게임이란</a:t>
            </a:r>
            <a:r>
              <a:rPr lang="en-US" altLang="ko-KR" dirty="0" smtClean="0"/>
              <a:t>?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최초의 </a:t>
            </a:r>
            <a:r>
              <a:rPr lang="ko-KR" altLang="en-US" dirty="0" err="1" smtClean="0"/>
              <a:t>로그라이크</a:t>
            </a:r>
            <a:r>
              <a:rPr lang="ko-KR" altLang="en-US" dirty="0" smtClean="0"/>
              <a:t> 게임 </a:t>
            </a:r>
            <a:r>
              <a:rPr lang="en-US" altLang="ko-KR" dirty="0" smtClean="0"/>
              <a:t>rogue</a:t>
            </a:r>
            <a:r>
              <a:rPr lang="ko-KR" altLang="en-US" dirty="0" smtClean="0"/>
              <a:t>의 시작화면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(Rogue</a:t>
            </a:r>
            <a:r>
              <a:rPr lang="ko-KR" altLang="en-US" dirty="0" smtClean="0"/>
              <a:t>게임과 비슷한 것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아이템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등 거의 모든 요소에 랜덤을 부여하여 게임을 </a:t>
            </a:r>
            <a:r>
              <a:rPr lang="ko-KR" altLang="en-US" dirty="0"/>
              <a:t> 반복플레이를 할 때에 전과 다른 </a:t>
            </a:r>
            <a:r>
              <a:rPr lang="ko-KR" altLang="en-US" dirty="0" smtClean="0"/>
              <a:t>상황을 부여함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515578"/>
            <a:ext cx="6086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3436" y="9057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스팀에서 판매하는 </a:t>
            </a:r>
            <a:r>
              <a:rPr lang="en-US" altLang="ko-KR" dirty="0" smtClean="0"/>
              <a:t>2d </a:t>
            </a:r>
            <a:r>
              <a:rPr lang="ko-KR" altLang="en-US" dirty="0" err="1" smtClean="0"/>
              <a:t>로그라이크</a:t>
            </a:r>
            <a:r>
              <a:rPr lang="ko-KR" altLang="en-US" dirty="0" smtClean="0"/>
              <a:t> 게임들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36" y="1384252"/>
            <a:ext cx="3701444" cy="211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384252"/>
            <a:ext cx="3133528" cy="2267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36" y="3502923"/>
            <a:ext cx="3561713" cy="26712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71" y="3651312"/>
            <a:ext cx="3369145" cy="20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로그라이크</a:t>
            </a:r>
            <a:r>
              <a:rPr lang="ko-KR" altLang="en-US" dirty="0" smtClean="0"/>
              <a:t> 게임의 매력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어려운 난이도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 </a:t>
            </a:r>
            <a:r>
              <a:rPr lang="ko-KR" altLang="en-US" dirty="0"/>
              <a:t>번 캐릭터가 죽으면 다시 살아날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언제든 쌓아온 </a:t>
            </a:r>
            <a:r>
              <a:rPr lang="ko-KR" altLang="en-US" dirty="0"/>
              <a:t>모든 것이 물거품이 </a:t>
            </a:r>
            <a:r>
              <a:rPr lang="ko-KR" altLang="en-US" dirty="0" smtClean="0"/>
              <a:t>될 수 있다는 것에서 </a:t>
            </a:r>
            <a:r>
              <a:rPr lang="ko-KR" altLang="en-US" dirty="0"/>
              <a:t>특유의 긴장감을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81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750211"/>
            <a:ext cx="8946541" cy="5299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en-US" altLang="ko-KR" b="1" dirty="0"/>
              <a:t>Unity Engine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2D</a:t>
            </a:r>
            <a:r>
              <a:rPr lang="ko-KR" altLang="en-US" dirty="0" smtClean="0"/>
              <a:t>게임을 만들기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80105"/>
            <a:ext cx="813548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9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714896"/>
            <a:ext cx="8946541" cy="5533504"/>
          </a:xfrm>
        </p:spPr>
        <p:txBody>
          <a:bodyPr/>
          <a:lstStyle/>
          <a:p>
            <a:r>
              <a:rPr lang="ko-KR" altLang="en-US" sz="4000" dirty="0" smtClean="0"/>
              <a:t>만들어 보려는 게임의 구상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err="1"/>
              <a:t>컨셉의</a:t>
            </a:r>
            <a:r>
              <a:rPr lang="ko-KR" altLang="en-US" dirty="0"/>
              <a:t> 생존 </a:t>
            </a:r>
            <a:r>
              <a:rPr lang="ko-KR" altLang="en-US" dirty="0" smtClean="0"/>
              <a:t>건축경영게임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배경은 </a:t>
            </a:r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err="1"/>
              <a:t>아포칼립스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감염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스트레스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배고픔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 등을 수치로 표시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한정된 </a:t>
            </a:r>
            <a:r>
              <a:rPr lang="ko-KR" altLang="en-US" dirty="0" err="1"/>
              <a:t>맵을</a:t>
            </a:r>
            <a:r>
              <a:rPr lang="ko-KR" altLang="en-US" dirty="0"/>
              <a:t> 배경으로 </a:t>
            </a:r>
            <a:r>
              <a:rPr lang="ko-KR" altLang="en-US" dirty="0" smtClean="0"/>
              <a:t>캐릭터를 </a:t>
            </a:r>
            <a:r>
              <a:rPr lang="ko-KR" altLang="en-US" dirty="0"/>
              <a:t>조종해서 원하는 건물</a:t>
            </a:r>
            <a:r>
              <a:rPr lang="en-US" altLang="ko-KR" dirty="0"/>
              <a:t>(</a:t>
            </a:r>
            <a:r>
              <a:rPr lang="ko-KR" altLang="en-US" dirty="0"/>
              <a:t>혹은 지역</a:t>
            </a:r>
            <a:r>
              <a:rPr lang="en-US" altLang="ko-KR" dirty="0"/>
              <a:t>)</a:t>
            </a:r>
            <a:r>
              <a:rPr lang="ko-KR" altLang="en-US" dirty="0"/>
              <a:t>을 거점으로 </a:t>
            </a:r>
            <a:r>
              <a:rPr lang="ko-KR" altLang="en-US" dirty="0" smtClean="0"/>
              <a:t>삼아 재료를 </a:t>
            </a:r>
            <a:r>
              <a:rPr lang="ko-KR" altLang="en-US" dirty="0"/>
              <a:t>공수해가며 건축</a:t>
            </a:r>
            <a:r>
              <a:rPr lang="en-US" altLang="ko-KR" dirty="0"/>
              <a:t>, </a:t>
            </a:r>
            <a:r>
              <a:rPr lang="ko-KR" altLang="en-US" dirty="0"/>
              <a:t>보수를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문과 </a:t>
            </a:r>
            <a:r>
              <a:rPr lang="ko-KR" altLang="en-US" dirty="0"/>
              <a:t>창문에 </a:t>
            </a:r>
            <a:r>
              <a:rPr lang="ko-KR" altLang="en-US" dirty="0" err="1"/>
              <a:t>바리케이트를</a:t>
            </a:r>
            <a:r>
              <a:rPr lang="ko-KR" altLang="en-US" dirty="0"/>
              <a:t> 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필드에 </a:t>
            </a:r>
            <a:r>
              <a:rPr lang="ko-KR" altLang="en-US" dirty="0"/>
              <a:t>함정을 만들기도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그리고 </a:t>
            </a:r>
            <a:r>
              <a:rPr lang="ko-KR" altLang="en-US" dirty="0" err="1" smtClean="0"/>
              <a:t>바리케이트를</a:t>
            </a:r>
            <a:r>
              <a:rPr lang="ko-KR" altLang="en-US" dirty="0" smtClean="0"/>
              <a:t> </a:t>
            </a:r>
            <a:r>
              <a:rPr lang="ko-KR" altLang="en-US" dirty="0"/>
              <a:t>친 건물을 어떤 용도로 사용할지 설정하여</a:t>
            </a:r>
          </a:p>
          <a:p>
            <a:pPr marL="0" indent="0">
              <a:buNone/>
            </a:pPr>
            <a:r>
              <a:rPr lang="ko-KR" altLang="en-US" dirty="0" smtClean="0"/>
              <a:t>생활공간이나</a:t>
            </a:r>
            <a:r>
              <a:rPr lang="en-US" altLang="ko-KR" dirty="0"/>
              <a:t>, </a:t>
            </a:r>
            <a:r>
              <a:rPr lang="ko-KR" altLang="en-US" dirty="0"/>
              <a:t>무기고</a:t>
            </a:r>
            <a:r>
              <a:rPr lang="en-US" altLang="ko-KR" dirty="0"/>
              <a:t>, </a:t>
            </a:r>
            <a:r>
              <a:rPr lang="ko-KR" altLang="en-US" dirty="0" smtClean="0"/>
              <a:t>식량창고 </a:t>
            </a:r>
            <a:r>
              <a:rPr lang="ko-KR" altLang="en-US" dirty="0"/>
              <a:t>등등의 용도를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게임의 목표는 최대한 오래 살아남기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6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163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</vt:lpstr>
      <vt:lpstr>소프트웨어 프로젝트</vt:lpstr>
      <vt:lpstr>2D Roguelike game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</dc:title>
  <dc:creator>01</dc:creator>
  <cp:lastModifiedBy>01</cp:lastModifiedBy>
  <cp:revision>10</cp:revision>
  <dcterms:created xsi:type="dcterms:W3CDTF">2017-03-15T00:34:35Z</dcterms:created>
  <dcterms:modified xsi:type="dcterms:W3CDTF">2017-03-15T01:31:07Z</dcterms:modified>
</cp:coreProperties>
</file>