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1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8000">
              <a:schemeClr val="tx1">
                <a:lumMod val="50000"/>
                <a:lumOff val="5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1039-740C-4A19-BE97-D497E0BE5AED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707B-4246-4351-868B-FC2A0875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8000">
              <a:schemeClr val="tx1">
                <a:lumMod val="50000"/>
                <a:lumOff val="5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</a:t>
            </a:r>
            <a:r>
              <a:rPr lang="ko-KR" altLang="en-US" dirty="0" smtClean="0"/>
              <a:t>개발계획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구상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/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소프트웨어프로젝트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2017-03-29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학번</a:t>
            </a:r>
            <a:r>
              <a:rPr lang="en-US" altLang="ko-KR" b="1" dirty="0" smtClean="0">
                <a:solidFill>
                  <a:schemeClr val="tx1"/>
                </a:solidFill>
              </a:rPr>
              <a:t>:2010097080</a:t>
            </a: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최윤</a:t>
            </a:r>
            <a:r>
              <a:rPr lang="ko-KR" altLang="en-US" b="1" dirty="0">
                <a:solidFill>
                  <a:schemeClr val="tx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16985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r>
              <a:rPr lang="ko-KR" altLang="en-US" dirty="0" smtClean="0"/>
              <a:t>게임 </a:t>
            </a:r>
            <a:r>
              <a:rPr lang="ko-KR" altLang="en-US" dirty="0"/>
              <a:t>진행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구성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현 진행상황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stage</a:t>
            </a:r>
            <a:r>
              <a:rPr lang="ko-KR" altLang="en-US" dirty="0" smtClean="0"/>
              <a:t> </a:t>
            </a:r>
            <a:r>
              <a:rPr lang="ko-KR" altLang="en-US" dirty="0"/>
              <a:t>진행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ko-KR" altLang="en-US" sz="2400" dirty="0" smtClean="0"/>
              <a:t>필드에는 재료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식량 그리고 </a:t>
            </a:r>
            <a:r>
              <a:rPr lang="ko-KR" altLang="en-US" sz="2400" dirty="0" err="1" smtClean="0"/>
              <a:t>몬스터가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재료를 </a:t>
            </a:r>
            <a:r>
              <a:rPr lang="ko-KR" altLang="en-US" sz="2400" dirty="0"/>
              <a:t>모아서 무기를 만들 수 있다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공격 횟수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주인공은 최소한의 행동과 재료를 사용하여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ko-KR" altLang="en-US" sz="2400" dirty="0" smtClean="0"/>
              <a:t>가능한 많은 재료와 식량을 모아가야 함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8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제작 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구상</a:t>
            </a:r>
            <a:endParaRPr lang="en-US" altLang="ko-KR" dirty="0"/>
          </a:p>
          <a:p>
            <a:pPr lvl="1"/>
            <a:r>
              <a:rPr lang="ko-KR" altLang="en-US" dirty="0" smtClean="0"/>
              <a:t>게임의 전체적인 방향성을 잡는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스토리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등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진행 방향 설정</a:t>
            </a:r>
            <a:endParaRPr lang="en-US" altLang="ko-KR" dirty="0" smtClean="0"/>
          </a:p>
          <a:p>
            <a:r>
              <a:rPr lang="ko-KR" altLang="en-US" dirty="0" smtClean="0"/>
              <a:t>게임 제작 단계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캐릭터의 움직임 및 인터페이스 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추가요소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효과음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배경음</a:t>
            </a:r>
            <a:r>
              <a:rPr lang="ko-KR" altLang="en-US" dirty="0" smtClean="0"/>
              <a:t> 등등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6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진행상황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12776"/>
            <a:ext cx="5948952" cy="452596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39552" y="1570038"/>
            <a:ext cx="2016224" cy="437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err="1" smtClean="0"/>
              <a:t>유니티</a:t>
            </a:r>
            <a:r>
              <a:rPr lang="ko-KR" altLang="en-US" sz="2000" b="1" dirty="0" smtClean="0"/>
              <a:t> 숙달</a:t>
            </a:r>
            <a:endParaRPr lang="en-US" altLang="ko-KR" sz="2000" b="1" dirty="0" smtClean="0"/>
          </a:p>
          <a:p>
            <a:pPr algn="l"/>
            <a:r>
              <a:rPr lang="ko-KR" altLang="en-US" sz="2000" dirty="0" smtClean="0"/>
              <a:t>캐릭터 및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 이벤트 작성</a:t>
            </a:r>
            <a:r>
              <a:rPr lang="en-US" altLang="ko-KR" sz="2000" dirty="0" smtClean="0"/>
              <a:t>, </a:t>
            </a:r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생성방법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타일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벽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랜덤 생성</a:t>
            </a:r>
            <a:r>
              <a:rPr lang="en-US" altLang="ko-KR" sz="2000" dirty="0" smtClean="0"/>
              <a:t>)</a:t>
            </a:r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이벤트 연습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/</a:t>
            </a:r>
            <a:r>
              <a:rPr lang="ko-KR" altLang="en-US" sz="2000" dirty="0" smtClean="0"/>
              <a:t>배치까지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-&gt;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048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144</Words>
  <Application>Microsoft Office PowerPoint</Application>
  <PresentationFormat>화면 슬라이드 쇼(4:3)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졸업작품 개발계획(구상 2)</vt:lpstr>
      <vt:lpstr>2부 </vt:lpstr>
      <vt:lpstr>게임 진행 방식</vt:lpstr>
      <vt:lpstr>게임 제작 일정(가정)</vt:lpstr>
      <vt:lpstr>현 진행상황 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개발계획(구상1)</dc:title>
  <dc:creator>cyg</dc:creator>
  <cp:lastModifiedBy>cyg</cp:lastModifiedBy>
  <cp:revision>20</cp:revision>
  <dcterms:created xsi:type="dcterms:W3CDTF">2017-03-21T07:10:12Z</dcterms:created>
  <dcterms:modified xsi:type="dcterms:W3CDTF">2017-03-28T12:36:44Z</dcterms:modified>
</cp:coreProperties>
</file>