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4"/>
  </p:notesMasterIdLst>
  <p:sldIdLst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EE0B2"/>
    <a:srgbClr val="70BB55"/>
    <a:srgbClr val="5DA743"/>
    <a:srgbClr val="6CB2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 varScale="1">
        <p:scale>
          <a:sx n="59" d="100"/>
          <a:sy n="59" d="100"/>
        </p:scale>
        <p:origin x="-648" y="-8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D705A2C8-7DDB-4E90-A7D6-F4493C9ACA7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66E72-E4CD-408E-9F50-4CB9CFA06EBC}" type="slidenum">
              <a:rPr lang="en-US"/>
              <a:pPr/>
              <a:t>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6575" y="0"/>
            <a:ext cx="1851025" cy="975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0" y="0"/>
            <a:ext cx="5400675" cy="975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05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64700" y="0"/>
            <a:ext cx="3136900" cy="863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0"/>
            <a:ext cx="9258300" cy="863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175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0" y="4787900"/>
            <a:ext cx="7404100" cy="496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0" y="0"/>
            <a:ext cx="7404100" cy="469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0"/>
            <a:ext cx="125095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28700"/>
            <a:ext cx="12509500" cy="760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marL="381000" indent="-344488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Wingdings" pitchFamily="1" charset="2"/>
        <a:buChar char="§"/>
        <a:defRPr sz="3300">
          <a:solidFill>
            <a:srgbClr val="000406"/>
          </a:solidFill>
          <a:latin typeface="+mn-lt"/>
          <a:ea typeface="+mn-ea"/>
          <a:cs typeface="+mn-cs"/>
          <a:sym typeface="Arial" charset="0"/>
        </a:defRPr>
      </a:lvl1pPr>
      <a:lvl2pPr marL="774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2pPr>
      <a:lvl3pPr marL="1219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3pPr>
      <a:lvl4pPr marL="1663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4pPr>
      <a:lvl5pPr marL="2108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5pPr>
      <a:lvl6pPr marL="25654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6pPr>
      <a:lvl7pPr marL="30226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7pPr>
      <a:lvl8pPr marL="34798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8pPr>
      <a:lvl9pPr marL="39370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Specs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6000" b="1" dirty="0" smtClean="0">
                <a:cs typeface="+mj-cs"/>
              </a:rPr>
              <a:t>Tips and tricks for a successful DSL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 l="2477" t="18307" r="71667" b="65217"/>
          <a:stretch>
            <a:fillRect/>
          </a:stretch>
        </p:blipFill>
        <p:spPr bwMode="auto">
          <a:xfrm>
            <a:off x="1122947" y="2362200"/>
            <a:ext cx="1083622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58800" y="1143000"/>
            <a:ext cx="12115800" cy="489364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HelloWorldSnippetSpec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SpecificationWithJUnit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latin typeface="Courier New"/>
              </a:rPr>
              <a:t>   </a:t>
            </a:r>
          </a:p>
          <a:p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latin typeface="Courier New"/>
              </a:rPr>
              <a:t>                                   </a:t>
            </a:r>
            <a:r>
              <a:rPr lang="en-US" sz="2400" b="1" dirty="0" err="1" smtClean="0">
                <a:latin typeface="Courier New"/>
              </a:rPr>
              <a:t>HelloWorldSnippet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endParaRPr lang="en-US" sz="2400" b="1" dirty="0" smtClean="0">
              <a:latin typeface="Courier New"/>
            </a:endParaRP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"the snippet must output a div element"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hello</a:t>
            </a:r>
            <a:r>
              <a:rPr lang="en-US" sz="2400" dirty="0" smtClean="0">
                <a:latin typeface="Courier New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dirty="0" smtClean="0">
                <a:latin typeface="Courier New"/>
              </a:rPr>
              <a:t>) must \\(&lt;div/&gt;)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"it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must have a 'class' attribute with a 'text' value"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hello</a:t>
            </a:r>
            <a:r>
              <a:rPr lang="en-US" sz="2400" dirty="0" smtClean="0">
                <a:latin typeface="Courier New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dirty="0" smtClean="0">
                <a:latin typeface="Courier New"/>
              </a:rPr>
              <a:t>) must \\(&lt;div/&gt;,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"class"</a:t>
            </a:r>
            <a:r>
              <a:rPr lang="en-US" sz="2400" dirty="0" smtClean="0">
                <a:latin typeface="Courier New"/>
              </a:rPr>
              <a:t> -&gt;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"text"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"the snippet must output the user name"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hello</a:t>
            </a:r>
            <a:r>
              <a:rPr lang="en-US" sz="2400" dirty="0" smtClean="0">
                <a:latin typeface="Courier New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dirty="0" smtClean="0">
                <a:latin typeface="Courier New"/>
              </a:rPr>
              <a:t>).</a:t>
            </a:r>
            <a:r>
              <a:rPr lang="en-US" sz="2400" dirty="0" err="1" smtClean="0">
                <a:latin typeface="Courier New"/>
              </a:rPr>
              <a:t>flatMap</a:t>
            </a:r>
            <a:r>
              <a:rPr lang="en-US" sz="2400" dirty="0" smtClean="0">
                <a:latin typeface="Courier New"/>
              </a:rPr>
              <a:t>(_.child) </a:t>
            </a:r>
            <a:r>
              <a:rPr lang="en-US" sz="2400" dirty="0" smtClean="0">
                <a:latin typeface="Courier New"/>
              </a:rPr>
              <a:t>must contain(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latin typeface="Courier New"/>
              </a:rPr>
              <a:t>Atom(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b="1" dirty="0" smtClean="0">
                <a:latin typeface="Courier New"/>
              </a:rPr>
              <a:t>))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416800" y="990600"/>
            <a:ext cx="3581400" cy="6858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t>Tuesday,</a:t>
            </a:r>
            <a:r>
              <a:rPr kumimoji="0" lang="en-US" sz="4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t> July, 20th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Operators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By-name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</a:t>
            </a:r>
          </a:p>
          <a:p>
            <a:r>
              <a:rPr lang="en-US" sz="3200" baseline="0" dirty="0" err="1" smtClean="0">
                <a:latin typeface="Lucida Handwriting" pitchFamily="66" charset="0"/>
              </a:rPr>
              <a:t>Params</a:t>
            </a:r>
            <a:endParaRPr lang="en-US" sz="3200" baseline="0" dirty="0" smtClean="0">
              <a:latin typeface="Lucida Handwriting" pitchFamily="66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kumimoji="0" 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pPr lvl="0"/>
            <a:r>
              <a:rPr lang="en-US" sz="3000" dirty="0" smtClean="0">
                <a:latin typeface="Lucida Handwriting" pitchFamily="66" charset="0"/>
              </a:rPr>
              <a:t>Imp. </a:t>
            </a:r>
            <a:r>
              <a:rPr lang="en-US" sz="3000" dirty="0" err="1" smtClean="0">
                <a:latin typeface="Lucida Handwriting" pitchFamily="66" charset="0"/>
              </a:rPr>
              <a:t>Params</a:t>
            </a:r>
            <a:endParaRPr lang="en-US" sz="30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pPr lvl="0"/>
            <a:r>
              <a:rPr lang="en-US" sz="3000" dirty="0" smtClean="0">
                <a:latin typeface="Lucida Handwriting" pitchFamily="66" charset="0"/>
              </a:rPr>
              <a:t>apply</a:t>
            </a:r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8201" name="Picture 9" descr="http://www.southafrica.to/transport/Airlines/cheapest-flight-survey/2007/Nice-map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6390" y="1143000"/>
            <a:ext cx="7010400" cy="6627021"/>
          </a:xfrm>
          <a:prstGeom prst="rect">
            <a:avLst/>
          </a:prstGeom>
          <a:noFill/>
        </p:spPr>
      </p:pic>
      <p:pic>
        <p:nvPicPr>
          <p:cNvPr id="8197" name="Picture 5" descr="http://people.ucalgary.ca/~ymartin/Y_personal/y-%20nice%20france.jpg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082790" y="4876800"/>
            <a:ext cx="4525010" cy="339375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4756" name="Picture 4" descr="http://turkeymacedonia.files.wordpress.com/2009/10/australia-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0" y="1219200"/>
            <a:ext cx="7696200" cy="5638800"/>
          </a:xfrm>
          <a:prstGeom prst="rect">
            <a:avLst/>
          </a:prstGeom>
          <a:noFill/>
        </p:spPr>
      </p:pic>
      <p:pic>
        <p:nvPicPr>
          <p:cNvPr id="74754" name="Picture 2" descr="Sydney Opera House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321550" y="5105400"/>
            <a:ext cx="3952875" cy="31623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6808" name="Picture 8" descr="http://www.classes.cs.uchicago.edu/archive/2005/summer/15200-1/cplusplu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" y="533400"/>
            <a:ext cx="2143793" cy="2136988"/>
          </a:xfrm>
          <a:prstGeom prst="rect">
            <a:avLst/>
          </a:prstGeom>
          <a:noFill/>
        </p:spPr>
      </p:pic>
      <p:pic>
        <p:nvPicPr>
          <p:cNvPr id="76810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50400" y="7269788"/>
            <a:ext cx="2965342" cy="883612"/>
          </a:xfrm>
          <a:prstGeom prst="rect">
            <a:avLst/>
          </a:prstGeom>
          <a:noFill/>
        </p:spPr>
      </p:pic>
      <p:pic>
        <p:nvPicPr>
          <p:cNvPr id="2050" name="Picture 2" descr="http://www.bbcgoodfood.com/recipes/1052/images/1052_MEDIUM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4200" y="1905000"/>
            <a:ext cx="2286000" cy="2078182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3759200" y="3048000"/>
            <a:ext cx="1600200" cy="2667000"/>
            <a:chOff x="3683000" y="4838700"/>
            <a:chExt cx="1371600" cy="23622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3683000" y="4838700"/>
              <a:ext cx="1371600" cy="23622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pic>
          <p:nvPicPr>
            <p:cNvPr id="76802" name="Picture 2" descr="java_logo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754366" y="4876800"/>
              <a:ext cx="1228868" cy="2286000"/>
            </a:xfrm>
            <a:prstGeom prst="rect">
              <a:avLst/>
            </a:prstGeom>
            <a:solidFill>
              <a:srgbClr val="FFFFFF"/>
            </a:solidFill>
          </p:spPr>
        </p:pic>
      </p:grpSp>
      <p:pic>
        <p:nvPicPr>
          <p:cNvPr id="76806" name="Picture 6" descr="http://www.geekmantra.com/staticcontent/images/j2ee_log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45000" y="5562600"/>
            <a:ext cx="1714500" cy="1143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</p:pic>
      <p:pic>
        <p:nvPicPr>
          <p:cNvPr id="2052" name="Picture 4" descr="http://scglectures.unibe.ch/p2/wp-content/uploads/design-patterns-book-cover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21600" y="838200"/>
            <a:ext cx="2390969" cy="3124200"/>
          </a:xfrm>
          <a:prstGeom prst="rect">
            <a:avLst/>
          </a:prstGeom>
          <a:noFill/>
        </p:spPr>
      </p:pic>
      <p:pic>
        <p:nvPicPr>
          <p:cNvPr id="76804" name="Picture 4" descr="http://www.dthomas.co.uk/dtalm/images/uml_logo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321800" y="3657600"/>
            <a:ext cx="2343150" cy="1665709"/>
          </a:xfrm>
          <a:prstGeom prst="rect">
            <a:avLst/>
          </a:prstGeom>
          <a:noFill/>
        </p:spPr>
      </p:pic>
      <p:pic>
        <p:nvPicPr>
          <p:cNvPr id="2054" name="Picture 6" descr="http://i40.tinypic.com/1q2vdi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731000" y="5410200"/>
            <a:ext cx="2190750" cy="2752198"/>
          </a:xfrm>
          <a:prstGeom prst="rect">
            <a:avLst/>
          </a:prstGeom>
          <a:noFill/>
        </p:spPr>
      </p:pic>
      <p:pic>
        <p:nvPicPr>
          <p:cNvPr id="2056" name="Picture 8" descr="http://onestepback.org/articles/groovy/images/groovy-logo-big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474200" y="5943600"/>
            <a:ext cx="1885950" cy="930513"/>
          </a:xfrm>
          <a:prstGeom prst="rect">
            <a:avLst/>
          </a:prstGeom>
          <a:noFill/>
        </p:spPr>
      </p:pic>
      <p:pic>
        <p:nvPicPr>
          <p:cNvPr id="2057" name="Picture 9" descr="C:\Documents and Settings\eric_torreborre\My Documents\Downloads\ruby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607800" y="6019800"/>
            <a:ext cx="838200" cy="84003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50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8" name="Picture 4" descr="C:\Documents and Settings\eric_torreborre\Desktop\oscon 2010\specs-ma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3600" y="1066800"/>
            <a:ext cx="11125200" cy="717139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295400"/>
            <a:ext cx="11734800" cy="63709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org.specs</a:t>
            </a:r>
            <a:r>
              <a:rPr lang="en-US" sz="2400" b="1" dirty="0" smtClean="0">
                <a:latin typeface="Courier New"/>
              </a:rPr>
              <a:t>._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IncredibleStringReverser</a:t>
            </a:r>
            <a:r>
              <a:rPr lang="en-US" sz="2400" b="1" dirty="0" smtClean="0">
                <a:latin typeface="Courier New"/>
              </a:rPr>
              <a:t>._</a:t>
            </a:r>
          </a:p>
          <a:p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ReverserSpec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empty string must be empty"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) must_==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 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empty string must really *be empty*"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) must be empty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string must be reversed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longer reversed string must also be reversed. Woops!"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abcdef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xxxxx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295400"/>
            <a:ext cx="11734800" cy="415498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Specification "</a:t>
            </a:r>
            <a:r>
              <a:rPr lang="en-US" sz="2400" dirty="0" err="1" smtClean="0"/>
              <a:t>ReverserSpec</a:t>
            </a:r>
            <a:r>
              <a:rPr lang="en-US" sz="2400" dirty="0" smtClean="0"/>
              <a:t>"</a:t>
            </a:r>
          </a:p>
          <a:p>
            <a:r>
              <a:rPr lang="en-US" sz="2400" dirty="0" smtClean="0"/>
              <a:t>  </a:t>
            </a:r>
          </a:p>
          <a:p>
            <a:r>
              <a:rPr lang="en-US" sz="2400" dirty="0" smtClean="0"/>
              <a:t>  + a reversed empty string must be empty</a:t>
            </a:r>
          </a:p>
          <a:p>
            <a:r>
              <a:rPr lang="en-US" sz="2400" dirty="0" smtClean="0"/>
              <a:t>  + a reversed empty string must really *be empty*</a:t>
            </a:r>
          </a:p>
          <a:p>
            <a:r>
              <a:rPr lang="en-US" sz="2400" dirty="0" smtClean="0"/>
              <a:t>  + a reversed string must be reversed </a:t>
            </a:r>
            <a:r>
              <a:rPr lang="en-US" sz="2400" dirty="0" err="1" smtClean="0"/>
              <a:t>abc</a:t>
            </a:r>
            <a:r>
              <a:rPr lang="en-US" sz="2400" dirty="0" smtClean="0"/>
              <a:t> -&gt; </a:t>
            </a:r>
            <a:r>
              <a:rPr lang="en-US" sz="2400" dirty="0" err="1" smtClean="0"/>
              <a:t>cba</a:t>
            </a:r>
            <a:endParaRPr lang="en-US" sz="2400" dirty="0" smtClean="0"/>
          </a:p>
          <a:p>
            <a:r>
              <a:rPr lang="en-US" sz="2400" dirty="0" smtClean="0"/>
              <a:t>  x a longer reversed string must also be reversed. Woops!</a:t>
            </a:r>
          </a:p>
          <a:p>
            <a:r>
              <a:rPr lang="en-US" sz="2400" dirty="0" smtClean="0"/>
              <a:t>    '</a:t>
            </a:r>
            <a:r>
              <a:rPr lang="en-US" sz="2400" dirty="0" err="1" smtClean="0"/>
              <a:t>fedcba</a:t>
            </a:r>
            <a:r>
              <a:rPr lang="en-US" sz="2400" dirty="0" smtClean="0"/>
              <a:t>' is not equal to '</a:t>
            </a:r>
            <a:r>
              <a:rPr lang="en-US" sz="2400" dirty="0" err="1" smtClean="0"/>
              <a:t>xxxxx</a:t>
            </a:r>
            <a:r>
              <a:rPr lang="en-US" sz="2400" dirty="0" smtClean="0"/>
              <a:t>' (</a:t>
            </a:r>
            <a:r>
              <a:rPr lang="en-US" sz="2400" u="sng" dirty="0" smtClean="0"/>
              <a:t>ReverserSpec.scala:17)</a:t>
            </a:r>
          </a:p>
          <a:p>
            <a:endParaRPr lang="en-US" sz="2400" dirty="0" smtClean="0"/>
          </a:p>
          <a:p>
            <a:r>
              <a:rPr lang="en-US" sz="2400" dirty="0" smtClean="0"/>
              <a:t>Total for specification "</a:t>
            </a:r>
            <a:r>
              <a:rPr lang="en-US" sz="2400" dirty="0" err="1" smtClean="0"/>
              <a:t>ReverserSpec</a:t>
            </a:r>
            <a:r>
              <a:rPr lang="en-US" sz="2400" dirty="0" smtClean="0"/>
              <a:t>":</a:t>
            </a:r>
          </a:p>
          <a:p>
            <a:r>
              <a:rPr lang="en-US" sz="2400" dirty="0" smtClean="0"/>
              <a:t>Finished in 0 second, 140 ms</a:t>
            </a:r>
          </a:p>
          <a:p>
            <a:r>
              <a:rPr lang="en-US" sz="2400" dirty="0" smtClean="0"/>
              <a:t>4 examples, 4 expectations, 1 failure, 0 error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143000"/>
            <a:ext cx="11734800" cy="747897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Reverser2Spec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empty string"</a:t>
            </a:r>
            <a:r>
              <a:rPr lang="en-US" sz="2400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empty"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must_==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  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"really *be empty*"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 empty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non-empty string"</a:t>
            </a:r>
            <a:r>
              <a:rPr lang="en-US" sz="2400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reversed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"have the same size as the original string"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have size(3)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aster #3">
  <a:themeElements>
    <a:clrScheme name="Master #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3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ster #4">
  <a:themeElements>
    <a:clrScheme name="Master #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4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Pages>0</Pages>
  <Words>457</Words>
  <Characters>0</Characters>
  <PresentationFormat>Custom</PresentationFormat>
  <Lines>0</Lines>
  <Paragraphs>99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Master #3</vt:lpstr>
      <vt:lpstr>Master #4</vt:lpstr>
      <vt:lpstr>Specs</vt:lpstr>
      <vt:lpstr>Slide 2</vt:lpstr>
      <vt:lpstr>About…</vt:lpstr>
      <vt:lpstr>About…</vt:lpstr>
      <vt:lpstr>About…</vt:lpstr>
      <vt:lpstr>     tour</vt:lpstr>
      <vt:lpstr>       tour</vt:lpstr>
      <vt:lpstr>       tour</vt:lpstr>
      <vt:lpstr>       tour</vt:lpstr>
      <vt:lpstr>       tour</vt:lpstr>
      <vt:lpstr>       tour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eric_torreborre</cp:lastModifiedBy>
  <cp:revision>16</cp:revision>
  <dcterms:modified xsi:type="dcterms:W3CDTF">2010-05-16T02:24:20Z</dcterms:modified>
</cp:coreProperties>
</file>