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35"/>
  </p:notesMasterIdLst>
  <p:sldIdLst>
    <p:sldId id="258" r:id="rId3"/>
    <p:sldId id="260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74" r:id="rId17"/>
    <p:sldId id="269" r:id="rId18"/>
    <p:sldId id="270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87" r:id="rId34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84DCA8"/>
    <a:srgbClr val="E75145"/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59" d="100"/>
          <a:sy n="59" d="100"/>
        </p:scale>
        <p:origin x="-64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successful DSL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874000" y="6629400"/>
            <a:ext cx="48768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Systems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7400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11600" y="4724400"/>
            <a:ext cx="36391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err="1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organise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22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276141" y="5257800"/>
            <a:ext cx="41312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specific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143000"/>
            <a:ext cx="12115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hello(s: String): Elem = &lt;div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=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b="1" dirty="0" smtClean="0">
                <a:latin typeface="Courier New"/>
              </a:rPr>
              <a:t>&gt;Hello {s}&lt;/div&gt;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   </a:t>
            </a:r>
          </a:p>
          <a:p>
            <a:r>
              <a:rPr lang="en-US" sz="2400" b="1" dirty="0" smtClean="0">
                <a:latin typeface="Courier New"/>
              </a:rPr>
              <a:t>                                   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"it must have a 'class' attribute with a 'text' value"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\\(&lt;div/&gt;,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2400" dirty="0" smtClean="0">
                <a:latin typeface="Courier New"/>
              </a:rPr>
              <a:t> -&gt;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the user name"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).</a:t>
            </a:r>
            <a:r>
              <a:rPr lang="en-US" sz="2400" dirty="0" err="1" smtClean="0">
                <a:latin typeface="Courier New"/>
              </a:rPr>
              <a:t>flatMap</a:t>
            </a:r>
            <a:r>
              <a:rPr lang="en-US" sz="2400" dirty="0" smtClean="0">
                <a:latin typeface="Courier New"/>
              </a:rPr>
              <a:t>(_.child) must contain(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Atom(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b="1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6800" y="5257800"/>
            <a:ext cx="5514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exhaustive</a:t>
            </a:r>
            <a:endParaRPr lang="en-US" dirty="0"/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71096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                        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applied twice must return the same string"</a:t>
            </a:r>
            <a:r>
              <a:rPr lang="en-US" sz="2400" dirty="0" smtClean="0">
                <a:latin typeface="Courier New"/>
              </a:rPr>
              <a:t> verifies {   </a:t>
            </a:r>
          </a:p>
          <a:p>
            <a:r>
              <a:rPr lang="en-US" sz="2400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latin typeface="Courier New"/>
              </a:rPr>
              <a:t>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/>
              </a:rPr>
              <a:t>x </a:t>
            </a:r>
            <a:r>
              <a:rPr lang="en-US" sz="2400" dirty="0" smtClean="0">
                <a:latin typeface="Courier New"/>
              </a:rPr>
              <a:t>keep the same 'center' character - Woops!</a:t>
            </a:r>
          </a:p>
          <a:p>
            <a:r>
              <a:rPr lang="en-US" sz="2400" dirty="0" smtClean="0">
                <a:latin typeface="Courier New"/>
              </a:rPr>
              <a:t>  A </a:t>
            </a:r>
            <a:r>
              <a:rPr lang="en-US" sz="2400" dirty="0" smtClean="0">
                <a:latin typeface="Courier New"/>
              </a:rPr>
              <a:t>counter-example is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 (after 1 try </a:t>
            </a:r>
            <a:r>
              <a:rPr lang="en-US" sz="2400" dirty="0" smtClean="0">
                <a:latin typeface="Courier New"/>
              </a:rPr>
              <a:t>– </a:t>
            </a:r>
          </a:p>
          <a:p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                            </a:t>
            </a:r>
            <a:r>
              <a:rPr lang="en-US" sz="2400" dirty="0" err="1" smtClean="0">
                <a:latin typeface="Courier New"/>
              </a:rPr>
              <a:t>shrinked</a:t>
            </a:r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('</a:t>
            </a:r>
            <a:r>
              <a:rPr lang="en-US" sz="2400" dirty="0" err="1" smtClean="0">
                <a:latin typeface="Courier New"/>
              </a:rPr>
              <a:t>bcab</a:t>
            </a:r>
            <a:r>
              <a:rPr lang="en-US" sz="2400" dirty="0" smtClean="0">
                <a:latin typeface="Courier New"/>
              </a:rPr>
              <a:t>' -&gt;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'))</a:t>
            </a:r>
            <a:endParaRPr lang="en-US" sz="2400" u="sng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1310" y="5257800"/>
            <a:ext cx="28664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Isolate</a:t>
            </a:r>
            <a:endParaRPr lang="en-US" dirty="0"/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24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Observer pattern implementation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Observable {</a:t>
            </a:r>
          </a:p>
          <a:p>
            <a:r>
              <a:rPr lang="nb-NO" sz="2400" dirty="0" smtClean="0">
                <a:latin typeface="Courier New"/>
              </a:rPr>
              <a:t> 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2400" b="1" dirty="0" smtClean="0">
                <a:latin typeface="Courier New"/>
              </a:rPr>
              <a:t>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2400" b="1" dirty="0" smtClean="0">
                <a:latin typeface="Courier New"/>
              </a:rPr>
              <a:t> observers: List[Observer] = </a:t>
            </a:r>
            <a:r>
              <a:rPr lang="nb-NO" sz="2400" b="1" dirty="0" smtClean="0">
                <a:latin typeface="Courier New"/>
              </a:rPr>
              <a:t>Nil</a:t>
            </a:r>
          </a:p>
          <a:p>
            <a:endParaRPr lang="nb-NO" sz="2400" b="1" dirty="0" smtClean="0">
              <a:latin typeface="Courier New"/>
            </a:endParaRPr>
          </a:p>
          <a:p>
            <a:r>
              <a:rPr lang="pt-BR" sz="2400" dirty="0" smtClean="0">
                <a:latin typeface="Courier New"/>
              </a:rPr>
              <a:t>  </a:t>
            </a:r>
            <a:r>
              <a:rPr lang="pt-BR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2400" b="1" dirty="0" smtClean="0">
                <a:latin typeface="Courier New"/>
              </a:rPr>
              <a:t> add(o: Observer) = observers = o :: </a:t>
            </a:r>
            <a:r>
              <a:rPr lang="pt-BR" sz="2400" b="1" dirty="0" smtClean="0">
                <a:latin typeface="Courier New"/>
              </a:rPr>
              <a:t>observers</a:t>
            </a:r>
          </a:p>
          <a:p>
            <a:endParaRPr lang="pt-BR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changed(event: String) = observers </a:t>
            </a:r>
            <a:r>
              <a:rPr lang="en-US" sz="2400" b="1" dirty="0" err="1" smtClean="0">
                <a:latin typeface="Courier New"/>
              </a:rPr>
              <a:t>foreach</a:t>
            </a:r>
            <a:r>
              <a:rPr lang="en-US" sz="2400" b="1" dirty="0" smtClean="0">
                <a:latin typeface="Courier New"/>
              </a:rPr>
              <a:t> (_.notify(event))</a:t>
            </a:r>
          </a:p>
          <a:p>
            <a:r>
              <a:rPr lang="en-US" sz="2400" dirty="0" smtClean="0">
                <a:latin typeface="Courier New"/>
              </a:rPr>
              <a:t>}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Observer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notify(event: String)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Operators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By-name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</a:t>
            </a:r>
          </a:p>
          <a:p>
            <a:r>
              <a:rPr lang="en-US" sz="3200" baseline="0" dirty="0" err="1" smtClean="0">
                <a:latin typeface="Lucida Handwriting" pitchFamily="66" charset="0"/>
              </a:rPr>
              <a:t>Params</a:t>
            </a:r>
            <a:endParaRPr lang="en-US" sz="3200" baseline="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Imp. </a:t>
            </a:r>
            <a:r>
              <a:rPr lang="en-US" sz="3000" dirty="0" err="1" smtClean="0">
                <a:latin typeface="Lucida Handwriting" pitchFamily="66" charset="0"/>
              </a:rPr>
              <a:t>Params</a:t>
            </a:r>
            <a:endParaRPr lang="en-US" sz="30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apply</a:t>
            </a:r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org.specs.mock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ObservableSpec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Mockito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observer = mock[Observer]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observable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Observable { add(observer) }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when 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one(observer).notify(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for each events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+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"when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two(observer).notify(</a:t>
            </a:r>
            <a:r>
              <a:rPr lang="en-US" sz="2400" dirty="0" err="1" smtClean="0">
                <a:latin typeface="Courier New"/>
              </a:rPr>
              <a:t>startWith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36133" y="5257800"/>
            <a:ext cx="5309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How to do it?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2440" y="1600200"/>
            <a:ext cx="96503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0200" y="3459301"/>
            <a:ext cx="12344400" cy="317009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This is ok"</a:t>
            </a:r>
            <a:r>
              <a:rPr lang="en-US" sz="4000" dirty="0" smtClean="0">
                <a:latin typeface="Courier New"/>
              </a:rPr>
              <a:t> in {</a:t>
            </a:r>
          </a:p>
          <a:p>
            <a:r>
              <a:rPr lang="en-US" sz="4000" dirty="0" smtClean="0">
                <a:latin typeface="Courier New"/>
              </a:rPr>
              <a:t>    1 + </a:t>
            </a:r>
            <a:r>
              <a:rPr lang="en-US" sz="4000" dirty="0" smtClean="0">
                <a:latin typeface="Courier New"/>
              </a:rPr>
              <a:t>1</a:t>
            </a:r>
          </a:p>
          <a:p>
            <a:r>
              <a:rPr lang="en-US" sz="4000" dirty="0" smtClean="0">
                <a:latin typeface="Courier New"/>
              </a:rPr>
              <a:t>  }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000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000" dirty="0" err="1" smtClean="0">
                <a:latin typeface="Courier New"/>
              </a:rPr>
              <a:t>.in</a:t>
            </a:r>
            <a:r>
              <a:rPr lang="en-US" sz="4000" dirty="0" smtClean="0">
                <a:latin typeface="Courier New"/>
              </a:rPr>
              <a:t>(1 + 1)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292600" y="7496003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forExample</a:t>
            </a:r>
            <a:r>
              <a:rPr lang="en-US" sz="3600" b="1" dirty="0" smtClean="0">
                <a:latin typeface="Courier New"/>
              </a:rPr>
              <a:t>(d: String) =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Example(d)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72440" y="1600200"/>
            <a:ext cx="94163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3398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naming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70788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40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works"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) in 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{ 1 + 1 }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674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typing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</a:t>
            </a:r>
            <a:r>
              <a:rPr lang="en-US" sz="4000" dirty="0" smtClean="0">
                <a:latin typeface="Verdana"/>
              </a:rPr>
              <a:t>implicit conversion without explicit result type is visible only in the text following its own </a:t>
            </a:r>
            <a:r>
              <a:rPr lang="en-US" sz="4000" dirty="0" smtClean="0">
                <a:latin typeface="Verdana"/>
              </a:rPr>
              <a:t>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latin typeface="Courier New"/>
              </a:rPr>
              <a:t>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expectations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tag(t: String) = ()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is a 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 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tag (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really?"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</a:t>
            </a:r>
            <a:r>
              <a:rPr lang="en-US" sz="3600" b="1" dirty="0" smtClean="0">
                <a:latin typeface="Courier New"/>
              </a:rPr>
              <a:t>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in(e: 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</a:t>
            </a:r>
          </a:p>
          <a:p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 Example(description</a:t>
            </a:r>
            <a:r>
              <a:rPr lang="en-US" sz="3600" b="1" dirty="0" smtClean="0">
                <a:latin typeface="Courier New"/>
              </a:rPr>
              <a:t>, e)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smtClean="0">
                <a:latin typeface="Courier New"/>
              </a:rPr>
              <a:t>}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</a:t>
            </a:r>
            <a:r>
              <a:rPr lang="en-US" sz="3600" b="1" dirty="0" smtClean="0">
                <a:latin typeface="Courier New"/>
              </a:rPr>
              <a:t>String, </a:t>
            </a:r>
            <a:r>
              <a:rPr lang="en-US" sz="3600" b="1" dirty="0" smtClean="0">
                <a:latin typeface="Courier New"/>
              </a:rPr>
              <a:t>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4930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(d: </a:t>
            </a:r>
            <a:r>
              <a:rPr lang="en-US" sz="3200" b="1" dirty="0" smtClean="0">
                <a:latin typeface="Courier New"/>
              </a:rPr>
              <a:t>String)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in(e: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Example(description</a:t>
            </a:r>
            <a:r>
              <a:rPr lang="en-US" sz="3200" b="1" dirty="0" smtClean="0">
                <a:latin typeface="Courier New"/>
              </a:rPr>
              <a:t>, e)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Example(d: </a:t>
            </a:r>
            <a:r>
              <a:rPr lang="en-US" sz="3200" b="1" dirty="0" smtClean="0">
                <a:latin typeface="Courier New"/>
              </a:rPr>
              <a:t>String, </a:t>
            </a:r>
            <a:r>
              <a:rPr lang="en-US" sz="3200" b="1" dirty="0" smtClean="0">
                <a:latin typeface="Courier New"/>
              </a:rPr>
              <a:t>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forExample</a:t>
            </a:r>
            <a:r>
              <a:rPr lang="en-US" sz="3200" b="1" dirty="0" smtClean="0">
                <a:latin typeface="Courier New"/>
              </a:rPr>
              <a:t>(d: String</a:t>
            </a:r>
            <a:r>
              <a:rPr lang="en-US" sz="3200" b="1" dirty="0" smtClean="0">
                <a:latin typeface="Courier New"/>
              </a:rPr>
              <a:t>):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  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(d)</a:t>
            </a:r>
            <a:endParaRPr lang="en-US" sz="3200" dirty="0" smtClean="0"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will not explode"</a:t>
            </a:r>
            <a:r>
              <a:rPr lang="en-US" sz="3200" dirty="0" smtClean="0">
                <a:highlight>
                  <a:srgbClr val="E8F2FE"/>
                </a:highlight>
                <a:latin typeface="Courier New"/>
              </a:rPr>
              <a:t> in error(</a:t>
            </a:r>
            <a:r>
              <a:rPr lang="en-US" sz="32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"boom"</a:t>
            </a:r>
            <a:r>
              <a:rPr lang="en-US" sz="32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apply(t: =&gt; T) = ()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Expectation[T](t: =&gt;T)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must(m: =&gt;Matcher[T]) = </a:t>
            </a:r>
            <a:r>
              <a:rPr lang="en-US" sz="3200" b="1" dirty="0" err="1" smtClean="0">
                <a:latin typeface="Courier New"/>
              </a:rPr>
              <a:t>m.apply</a:t>
            </a:r>
            <a:r>
              <a:rPr lang="en-US" sz="3200" b="1" dirty="0" smtClean="0">
                <a:latin typeface="Courier New"/>
              </a:rPr>
              <a:t>(t)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endParaRPr lang="fr-FR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[T](t: T): Expectation[T] = </a:t>
            </a:r>
            <a:r>
              <a:rPr lang="fr-FR" sz="3200" b="1" dirty="0" smtClean="0">
                <a:latin typeface="Courier New"/>
              </a:rPr>
              <a:t> </a:t>
            </a:r>
          </a:p>
          <a:p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                             new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Expectation(t)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notExplode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{ </a:t>
            </a:r>
            <a:r>
              <a:rPr lang="en-US" sz="3200" dirty="0" smtClean="0">
                <a:latin typeface="Courier New"/>
              </a:rPr>
              <a:t>error(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3200" dirty="0" smtClean="0">
                <a:latin typeface="Courier New"/>
              </a:rPr>
              <a:t>); () } must </a:t>
            </a:r>
            <a:r>
              <a:rPr lang="en-US" sz="3200" dirty="0" err="1" smtClean="0">
                <a:latin typeface="Courier New"/>
              </a:rPr>
              <a:t>notExplode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318570"/>
            <a:ext cx="126746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</a:t>
            </a:r>
            <a:r>
              <a:rPr lang="en-US" sz="3200" b="1" dirty="0" smtClean="0">
                <a:latin typeface="Courier New"/>
              </a:rPr>
              <a:t>=&gt;T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r>
              <a:rPr lang="es-ES" sz="3200" dirty="0" smtClean="0">
                <a:latin typeface="Courier New"/>
              </a:rPr>
              <a:t>    </a:t>
            </a:r>
            <a:r>
              <a:rPr lang="es-E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3200" b="1" dirty="0" smtClean="0">
                <a:latin typeface="Courier New"/>
              </a:rPr>
              <a:t> (a, b) = (x, y)</a:t>
            </a:r>
          </a:p>
          <a:p>
            <a:r>
              <a:rPr lang="en-US" sz="3200" dirty="0" smtClean="0">
                <a:latin typeface="Courier New"/>
              </a:rPr>
              <a:t>    (a == b, a 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dirty="0" smtClean="0">
                <a:latin typeface="Courier New"/>
              </a:rPr>
              <a:t> + b,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         a </a:t>
            </a:r>
            <a:r>
              <a:rPr lang="en-US" sz="3200" dirty="0" smtClean="0">
                <a:latin typeface="Courier New"/>
              </a:rPr>
              <a:t>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dirty="0" smtClean="0">
                <a:latin typeface="Courier New"/>
              </a:rPr>
              <a:t> + b)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048000"/>
            <a:ext cx="12674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toLazyParameter</a:t>
            </a:r>
            <a:r>
              <a:rPr lang="en-US" sz="3200" b="1" dirty="0" smtClean="0">
                <a:latin typeface="Courier New"/>
              </a:rPr>
              <a:t>[T](value: =&gt;T</a:t>
            </a:r>
            <a:r>
              <a:rPr lang="en-US" sz="3200" b="1" dirty="0" smtClean="0">
                <a:latin typeface="Courier New"/>
              </a:rPr>
              <a:t>): …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(() =&gt; value)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[T](value</a:t>
            </a:r>
            <a:r>
              <a:rPr lang="en-US" sz="3200" b="1" dirty="0" smtClean="0">
                <a:latin typeface="Courier New"/>
              </a:rPr>
              <a:t>: () =&gt; T</a:t>
            </a:r>
            <a:r>
              <a:rPr lang="en-US" sz="3200" b="1" dirty="0" smtClean="0">
                <a:latin typeface="Courier New"/>
              </a:rPr>
              <a:t>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v = value()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apply() = v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method[T](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: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</a:t>
            </a:r>
            <a:r>
              <a:rPr lang="en-US" sz="3200" b="1" dirty="0" smtClean="0">
                <a:latin typeface="Courier New"/>
              </a:rPr>
              <a:t>]*)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 </a:t>
            </a:r>
          </a:p>
          <a:p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                              </a:t>
            </a:r>
            <a:r>
              <a:rPr lang="en-US" sz="3200" b="1" dirty="0" err="1" smtClean="0">
                <a:latin typeface="Courier New"/>
              </a:rPr>
              <a:t>params.toStream</a:t>
            </a:r>
            <a:endParaRPr lang="en-US" sz="3200" b="1" dirty="0" smtClean="0"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method(1</a:t>
            </a:r>
            <a:r>
              <a:rPr lang="en-US" sz="3200" dirty="0" smtClean="0">
                <a:latin typeface="Courier New"/>
              </a:rPr>
              <a:t>., 2., </a:t>
            </a:r>
            <a:r>
              <a:rPr lang="en-US" sz="3200" dirty="0" err="1" smtClean="0">
                <a:latin typeface="Courier New"/>
              </a:rPr>
              <a:t>math.pow</a:t>
            </a:r>
            <a:r>
              <a:rPr lang="en-US" sz="3200" dirty="0" smtClean="0">
                <a:latin typeface="Courier New"/>
              </a:rPr>
              <a:t>(100, 100))</a:t>
            </a:r>
            <a:endParaRPr lang="en-US" sz="32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varags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59731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3200" dirty="0" smtClean="0">
                <a:latin typeface="Courier New"/>
              </a:rPr>
              <a:t> in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3200" b="1" dirty="0" smtClean="0">
                <a:latin typeface="Courier New"/>
              </a:rPr>
              <a:t> must </a:t>
            </a:r>
            <a:r>
              <a:rPr lang="en-US" sz="3200" b="1" dirty="0" err="1" smtClean="0">
                <a:latin typeface="Courier New"/>
              </a:rPr>
              <a:t>beTrue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dirty="0" smtClean="0">
                <a:latin typeface="Courier New"/>
              </a:rPr>
              <a:t>3.Seconds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seconds</a:t>
            </a: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times { 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 =&gt; </a:t>
            </a:r>
            <a:r>
              <a:rPr lang="en-US" sz="3200" dirty="0" err="1" smtClean="0">
                <a:latin typeface="Courier New"/>
              </a:rPr>
              <a:t>println</a:t>
            </a:r>
            <a:r>
              <a:rPr lang="en-US" sz="3200" dirty="0" smtClean="0">
                <a:latin typeface="Courier New"/>
              </a:rPr>
              <a:t>(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) }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latin typeface="Courier New"/>
              </a:rPr>
              <a:t>3.pp </a:t>
            </a:r>
            <a:r>
              <a:rPr lang="en-US" sz="3200" dirty="0" smtClean="0">
                <a:latin typeface="Courier New"/>
              </a:rPr>
              <a:t>+ 1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r>
              <a:rPr lang="en-US" sz="3200" dirty="0" smtClean="0">
                <a:latin typeface="Courier New"/>
              </a:rPr>
              <a:t>1 </a:t>
            </a:r>
            <a:r>
              <a:rPr lang="en-US" sz="3200" dirty="0" smtClean="0">
                <a:latin typeface="Courier New"/>
              </a:rPr>
              <a:t>aka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"The number one"</a:t>
            </a:r>
            <a:r>
              <a:rPr lang="en-US" sz="3200" dirty="0" smtClean="0">
                <a:latin typeface="Courier New"/>
              </a:rPr>
              <a:t> must_== 1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6548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332829" y="709422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302251" y="60376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134128" y="645337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396460" y="678099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255000" y="7287326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9595458" y="677147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308196" y="682788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9417236" y="5995149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8531759" y="543436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244600" y="1676400"/>
            <a:ext cx="203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FF0000"/>
                </a:solidFill>
                <a:latin typeface="Copperplate Gothic Light" pitchFamily="34" charset="0"/>
                <a:ea typeface="+mj-ea"/>
                <a:cs typeface="+mj-cs"/>
                <a:sym typeface="Arial" charset="0"/>
              </a:rPr>
              <a:t>Test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pperplate Gothic Light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1855551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9739239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97400" y="5257800"/>
            <a:ext cx="2664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specify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IncredibleStringReverser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ReverserSpec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 be empty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longer reversed string must also be reversed. Woops!"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415498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+ a reversed empty string must be empty</a:t>
            </a:r>
          </a:p>
          <a:p>
            <a:r>
              <a:rPr lang="en-US" sz="2400" dirty="0" smtClean="0"/>
              <a:t>  + a reversed empty string must really *be empty*</a:t>
            </a:r>
          </a:p>
          <a:p>
            <a:r>
              <a:rPr lang="en-US" sz="2400" dirty="0" smtClean="0"/>
              <a:t>  + a reversed string must be reversed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cba</a:t>
            </a:r>
            <a:endParaRPr lang="en-US" sz="2400" dirty="0" smtClean="0"/>
          </a:p>
          <a:p>
            <a:r>
              <a:rPr lang="en-US" sz="2400" dirty="0" smtClean="0"/>
              <a:t>  x a longer reversed string must also be reversed. Woops!</a:t>
            </a:r>
          </a:p>
          <a:p>
            <a:r>
              <a:rPr lang="en-US" sz="2400" dirty="0" smtClean="0"/>
              <a:t>    '</a:t>
            </a:r>
            <a:r>
              <a:rPr lang="en-US" sz="2400" dirty="0" err="1" smtClean="0"/>
              <a:t>fedcba</a:t>
            </a:r>
            <a:r>
              <a:rPr lang="en-US" sz="2400" dirty="0" smtClean="0"/>
              <a:t>' is not equal to '</a:t>
            </a:r>
            <a:r>
              <a:rPr lang="en-US" sz="2400" dirty="0" err="1" smtClean="0"/>
              <a:t>xxxxx</a:t>
            </a:r>
            <a:r>
              <a:rPr lang="en-US" sz="2400" dirty="0" smtClean="0"/>
              <a:t>' (</a:t>
            </a:r>
            <a:r>
              <a:rPr lang="en-US" sz="2400" u="sng" dirty="0" smtClean="0"/>
              <a:t>ReverserSpec.scala:17)</a:t>
            </a:r>
          </a:p>
          <a:p>
            <a:endParaRPr lang="en-US" sz="2400" dirty="0" smtClean="0"/>
          </a:p>
          <a:p>
            <a:r>
              <a:rPr lang="en-US" sz="2400" dirty="0" smtClean="0"/>
              <a:t>Total for 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":</a:t>
            </a:r>
          </a:p>
          <a:p>
            <a:r>
              <a:rPr lang="en-US" sz="2400" dirty="0" smtClean="0"/>
              <a:t>Finished in 0 second, 140 ms</a:t>
            </a:r>
          </a:p>
          <a:p>
            <a:r>
              <a:rPr lang="en-US" sz="2400" dirty="0" smtClean="0"/>
              <a:t>4 examples, 4 expectations, 1 failure, 0 error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5789</TotalTime>
  <Pages>0</Pages>
  <Words>1431</Words>
  <Characters>0</Characters>
  <PresentationFormat>Custom</PresentationFormat>
  <Lines>0</Lines>
  <Paragraphs>316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Master #3</vt:lpstr>
      <vt:lpstr>Master #4</vt:lpstr>
      <vt:lpstr>Specs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43</cp:revision>
  <dcterms:modified xsi:type="dcterms:W3CDTF">2010-05-20T23:03:48Z</dcterms:modified>
</cp:coreProperties>
</file>