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9"/>
  </p:notesMasterIdLst>
  <p:sldIdLst>
    <p:sldId id="258" r:id="rId3"/>
    <p:sldId id="260" r:id="rId4"/>
    <p:sldId id="259" r:id="rId5"/>
    <p:sldId id="261" r:id="rId6"/>
    <p:sldId id="262" r:id="rId7"/>
    <p:sldId id="263" r:id="rId8"/>
    <p:sldId id="271" r:id="rId9"/>
    <p:sldId id="264" r:id="rId10"/>
    <p:sldId id="265" r:id="rId11"/>
    <p:sldId id="272" r:id="rId12"/>
    <p:sldId id="266" r:id="rId13"/>
    <p:sldId id="267" r:id="rId14"/>
    <p:sldId id="273" r:id="rId15"/>
    <p:sldId id="268" r:id="rId16"/>
    <p:sldId id="269" r:id="rId17"/>
    <p:sldId id="270" r:id="rId18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DCA8"/>
    <a:srgbClr val="00CC66"/>
    <a:srgbClr val="E75145"/>
    <a:srgbClr val="FFFFFF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59" d="100"/>
          <a:sy n="59" d="100"/>
        </p:scale>
        <p:origin x="-648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successful DSL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7416800" y="64770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Systems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Under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</a:t>
            </a: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pecification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6322" name="Picture 2" descr="box, packag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7400" y="3200400"/>
            <a:ext cx="2362200" cy="2362202"/>
          </a:xfrm>
          <a:prstGeom prst="rect">
            <a:avLst/>
          </a:prstGeom>
          <a:noFill/>
        </p:spPr>
      </p:pic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143000"/>
            <a:ext cx="11734800" cy="747897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7416800" y="64770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Matchers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8370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02200" y="3124200"/>
            <a:ext cx="2590800" cy="25908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143000"/>
            <a:ext cx="12115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hello(s: String): Elem = &lt;div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=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b="1" dirty="0" smtClean="0">
                <a:latin typeface="Courier New"/>
              </a:rPr>
              <a:t>&gt;Hello {s}&lt;/div&gt;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   </a:t>
            </a:r>
          </a:p>
          <a:p>
            <a:r>
              <a:rPr lang="en-US" sz="2400" b="1" dirty="0" smtClean="0">
                <a:latin typeface="Courier New"/>
              </a:rPr>
              <a:t>                                   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a div element"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"it must have a 'class' attribute with a 'text' value"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\\(&lt;div/&gt;,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2400" dirty="0" smtClean="0">
                <a:latin typeface="Courier New"/>
              </a:rPr>
              <a:t> -&gt;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the user name"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).</a:t>
            </a:r>
            <a:r>
              <a:rPr lang="en-US" sz="2400" dirty="0" err="1" smtClean="0">
                <a:latin typeface="Courier New"/>
              </a:rPr>
              <a:t>flatMap</a:t>
            </a:r>
            <a:r>
              <a:rPr lang="en-US" sz="2400" dirty="0" smtClean="0">
                <a:latin typeface="Courier New"/>
              </a:rPr>
              <a:t>(_.child) must contain(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Atom(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b="1" dirty="0" smtClean="0">
                <a:latin typeface="Courier New"/>
              </a:rPr>
              <a:t>))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71096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                        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applied twice must return the same string"</a:t>
            </a:r>
            <a:r>
              <a:rPr lang="en-US" sz="2400" dirty="0" smtClean="0">
                <a:latin typeface="Courier New"/>
              </a:rPr>
              <a:t> verifies {   </a:t>
            </a:r>
          </a:p>
          <a:p>
            <a:r>
              <a:rPr lang="en-US" sz="2400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latin typeface="Courier New"/>
              </a:rPr>
              <a:t>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12003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/>
              </a:rPr>
              <a:t>x </a:t>
            </a:r>
            <a:r>
              <a:rPr lang="en-US" sz="2400" dirty="0" smtClean="0">
                <a:latin typeface="Courier New"/>
              </a:rPr>
              <a:t>keep the same 'center' character - Woops!</a:t>
            </a:r>
          </a:p>
          <a:p>
            <a:r>
              <a:rPr lang="en-US" sz="2400" dirty="0" smtClean="0">
                <a:latin typeface="Courier New"/>
              </a:rPr>
              <a:t>  A </a:t>
            </a:r>
            <a:r>
              <a:rPr lang="en-US" sz="2400" dirty="0" smtClean="0">
                <a:latin typeface="Courier New"/>
              </a:rPr>
              <a:t>counter-example is '</a:t>
            </a:r>
            <a:r>
              <a:rPr lang="en-US" sz="2400" dirty="0" err="1" smtClean="0">
                <a:latin typeface="Courier New"/>
              </a:rPr>
              <a:t>bc</a:t>
            </a:r>
            <a:r>
              <a:rPr lang="en-US" sz="2400" dirty="0" smtClean="0">
                <a:latin typeface="Courier New"/>
              </a:rPr>
              <a:t>' (after 1 try </a:t>
            </a:r>
            <a:r>
              <a:rPr lang="en-US" sz="2400" dirty="0" smtClean="0">
                <a:latin typeface="Courier New"/>
              </a:rPr>
              <a:t>– </a:t>
            </a:r>
          </a:p>
          <a:p>
            <a:r>
              <a:rPr lang="en-US" sz="2400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                            </a:t>
            </a:r>
            <a:r>
              <a:rPr lang="en-US" sz="2400" dirty="0" err="1" smtClean="0">
                <a:latin typeface="Courier New"/>
              </a:rPr>
              <a:t>shrinked</a:t>
            </a:r>
            <a:r>
              <a:rPr lang="en-US" sz="2400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('</a:t>
            </a:r>
            <a:r>
              <a:rPr lang="en-US" sz="2400" dirty="0" err="1" smtClean="0">
                <a:latin typeface="Courier New"/>
              </a:rPr>
              <a:t>bcab</a:t>
            </a:r>
            <a:r>
              <a:rPr lang="en-US" sz="2400" dirty="0" smtClean="0">
                <a:latin typeface="Courier New"/>
              </a:rPr>
              <a:t>' -&gt; '</a:t>
            </a:r>
            <a:r>
              <a:rPr lang="en-US" sz="2400" dirty="0" err="1" smtClean="0">
                <a:latin typeface="Courier New"/>
              </a:rPr>
              <a:t>bc</a:t>
            </a:r>
            <a:r>
              <a:rPr lang="en-US" sz="2400" dirty="0" smtClean="0">
                <a:latin typeface="Courier New"/>
              </a:rPr>
              <a:t>'))</a:t>
            </a:r>
            <a:endParaRPr lang="en-US" sz="2400" u="sng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Tuesday,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 July, 20th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Operators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By-name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</a:t>
            </a:r>
          </a:p>
          <a:p>
            <a:r>
              <a:rPr lang="en-US" sz="3200" baseline="0" dirty="0" err="1" smtClean="0">
                <a:latin typeface="Lucida Handwriting" pitchFamily="66" charset="0"/>
              </a:rPr>
              <a:t>Params</a:t>
            </a:r>
            <a:endParaRPr lang="en-US" sz="3200" baseline="0" dirty="0" smtClean="0">
              <a:latin typeface="Lucida Handwriting" pitchFamily="66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Imp. </a:t>
            </a:r>
            <a:r>
              <a:rPr lang="en-US" sz="3000" dirty="0" err="1" smtClean="0">
                <a:latin typeface="Lucida Handwriting" pitchFamily="66" charset="0"/>
              </a:rPr>
              <a:t>Params</a:t>
            </a:r>
            <a:endParaRPr lang="en-US" sz="30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apply</a:t>
            </a:r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0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2052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9800" y="3429000"/>
            <a:ext cx="2514600" cy="2514602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654800" y="20574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 rot="507303">
            <a:off x="9332829" y="709422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 rot="20939468">
            <a:off x="8302251" y="603767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 rot="530378">
            <a:off x="9134128" y="645337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 rot="19204211">
            <a:off x="7396460" y="678099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8255000" y="7287326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 rot="611805">
            <a:off x="9595458" y="677147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20772122">
            <a:off x="8308196" y="682788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2238096">
            <a:off x="9417236" y="5995149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19635102">
            <a:off x="8531759" y="543436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1244600" y="1981200"/>
            <a:ext cx="20320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FF0000"/>
                </a:solidFill>
                <a:latin typeface="Copperplate Gothic Light" pitchFamily="34" charset="0"/>
                <a:ea typeface="+mj-ea"/>
                <a:cs typeface="+mj-cs"/>
                <a:sym typeface="Arial" charset="0"/>
              </a:rPr>
              <a:t>Test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pperplate Gothic Light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1855551">
            <a:off x="1486578" y="24666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9739239">
            <a:off x="1486578" y="24666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IncredibleStringReverser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ReverserSpec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 be empty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longer reversed string must also be reversed. Woops!"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415498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 + a reversed empty string must be empty</a:t>
            </a:r>
          </a:p>
          <a:p>
            <a:r>
              <a:rPr lang="en-US" sz="2400" dirty="0" smtClean="0"/>
              <a:t>  + a reversed empty string must really *be empty*</a:t>
            </a:r>
          </a:p>
          <a:p>
            <a:r>
              <a:rPr lang="en-US" sz="2400" dirty="0" smtClean="0"/>
              <a:t>  + a reversed string must be reversed </a:t>
            </a:r>
            <a:r>
              <a:rPr lang="en-US" sz="2400" dirty="0" err="1" smtClean="0"/>
              <a:t>abc</a:t>
            </a:r>
            <a:r>
              <a:rPr lang="en-US" sz="2400" dirty="0" smtClean="0"/>
              <a:t> -&gt; </a:t>
            </a:r>
            <a:r>
              <a:rPr lang="en-US" sz="2400" dirty="0" err="1" smtClean="0"/>
              <a:t>cba</a:t>
            </a:r>
            <a:endParaRPr lang="en-US" sz="2400" dirty="0" smtClean="0"/>
          </a:p>
          <a:p>
            <a:r>
              <a:rPr lang="en-US" sz="2400" dirty="0" smtClean="0"/>
              <a:t>  x a longer reversed string must also be reversed. Woops!</a:t>
            </a:r>
          </a:p>
          <a:p>
            <a:r>
              <a:rPr lang="en-US" sz="2400" dirty="0" smtClean="0"/>
              <a:t>    '</a:t>
            </a:r>
            <a:r>
              <a:rPr lang="en-US" sz="2400" dirty="0" err="1" smtClean="0"/>
              <a:t>fedcba</a:t>
            </a:r>
            <a:r>
              <a:rPr lang="en-US" sz="2400" dirty="0" smtClean="0"/>
              <a:t>' is not equal to '</a:t>
            </a:r>
            <a:r>
              <a:rPr lang="en-US" sz="2400" dirty="0" err="1" smtClean="0"/>
              <a:t>xxxxx</a:t>
            </a:r>
            <a:r>
              <a:rPr lang="en-US" sz="2400" dirty="0" smtClean="0"/>
              <a:t>' (</a:t>
            </a:r>
            <a:r>
              <a:rPr lang="en-US" sz="2400" u="sng" dirty="0" smtClean="0"/>
              <a:t>ReverserSpec.scala:17)</a:t>
            </a:r>
          </a:p>
          <a:p>
            <a:endParaRPr lang="en-US" sz="2400" dirty="0" smtClean="0"/>
          </a:p>
          <a:p>
            <a:r>
              <a:rPr lang="en-US" sz="2400" dirty="0" smtClean="0"/>
              <a:t>Total for 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":</a:t>
            </a:r>
          </a:p>
          <a:p>
            <a:r>
              <a:rPr lang="en-US" sz="2400" dirty="0" smtClean="0"/>
              <a:t>Finished in 0 second, 140 ms</a:t>
            </a:r>
          </a:p>
          <a:p>
            <a:r>
              <a:rPr lang="en-US" sz="2400" dirty="0" smtClean="0"/>
              <a:t>4 examples, 4 expectations, 1 failure, 0 error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Pages>0</Pages>
  <Words>694</Words>
  <Characters>0</Characters>
  <PresentationFormat>Custom</PresentationFormat>
  <Lines>0</Lines>
  <Paragraphs>162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Master #3</vt:lpstr>
      <vt:lpstr>Master #4</vt:lpstr>
      <vt:lpstr>Specs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24</cp:revision>
  <dcterms:modified xsi:type="dcterms:W3CDTF">2010-05-18T23:00:31Z</dcterms:modified>
</cp:coreProperties>
</file>