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7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  <p:sldId id="295" r:id="rId36"/>
    <p:sldId id="296" r:id="rId37"/>
    <p:sldId id="291" r:id="rId38"/>
    <p:sldId id="292" r:id="rId39"/>
    <p:sldId id="293" r:id="rId40"/>
    <p:sldId id="297" r:id="rId41"/>
    <p:sldId id="301" r:id="rId42"/>
    <p:sldId id="302" r:id="rId43"/>
    <p:sldId id="298" r:id="rId44"/>
    <p:sldId id="300" r:id="rId45"/>
    <p:sldId id="299" r:id="rId4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By-name </a:t>
            </a:r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err="1" smtClean="0">
                <a:latin typeface="Lucida Handwriting" pitchFamily="66" charset="0"/>
              </a:rPr>
              <a:t>Params</a:t>
            </a:r>
            <a:endParaRPr lang="en-US" sz="320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this.type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Operators</a:t>
            </a:r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44012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include(other: Spec*): Spec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</a:t>
            </a:r>
            <a:r>
              <a:rPr lang="en-US" sz="2800" b="1" dirty="0" smtClean="0">
                <a:latin typeface="Courier New"/>
              </a:rPr>
              <a:t>{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I want to “tag” the slow spec as slow</a:t>
            </a:r>
            <a:endParaRPr lang="en-US" sz="2800" b="1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include(slow, </a:t>
            </a:r>
            <a:r>
              <a:rPr lang="en-US" sz="2800" dirty="0" smtClean="0">
                <a:latin typeface="Courier New"/>
              </a:rPr>
              <a:t>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Tagged {</a:t>
            </a:r>
          </a:p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// store the tag and return this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tag(t: String): 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err="1" smtClean="0">
                <a:latin typeface="Courier New"/>
              </a:rPr>
              <a:t>.</a:t>
            </a:r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2800" b="1" dirty="0" smtClean="0"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(slow, fast) =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Spec,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Spec)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BigSpec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 {</a:t>
            </a:r>
          </a:p>
          <a:p>
            <a:r>
              <a:rPr lang="en-US" sz="2800" dirty="0" smtClean="0">
                <a:latin typeface="Courier New"/>
              </a:rPr>
              <a:t>  include(slow tag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2800" dirty="0" smtClean="0">
                <a:latin typeface="Courier New"/>
              </a:rPr>
              <a:t>, fast)  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32758" y="1447800"/>
            <a:ext cx="3374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this.type</a:t>
            </a:r>
            <a:endParaRPr lang="en-US" dirty="0"/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59400" y="74676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 Don’t change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the text, just decorate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How to avoid ‘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2800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])</a:t>
            </a:r>
            <a:r>
              <a:rPr lang="en-US" sz="2800" dirty="0" smtClean="0">
                <a:latin typeface="Courier New"/>
              </a:rPr>
              <a:t>‘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{ </a:t>
            </a:r>
            <a:r>
              <a:rPr lang="en-US" sz="2800" dirty="0" smtClean="0">
                <a:latin typeface="Courier New"/>
              </a:rPr>
              <a:t>1 must_== 2 } must </a:t>
            </a:r>
            <a:r>
              <a:rPr lang="en-US" sz="2800" dirty="0" err="1" smtClean="0">
                <a:latin typeface="Courier New"/>
              </a:rPr>
              <a:t>throwA</a:t>
            </a:r>
            <a:r>
              <a:rPr lang="en-US" sz="2800" dirty="0" smtClean="0">
                <a:latin typeface="Courier New"/>
              </a:rPr>
              <a:t>[</a:t>
            </a:r>
            <a:r>
              <a:rPr lang="en-US" sz="2800" dirty="0" err="1" smtClean="0">
                <a:latin typeface="Courier New"/>
              </a:rPr>
              <a:t>FailureException</a:t>
            </a:r>
            <a:r>
              <a:rPr lang="en-US" sz="2800" dirty="0" smtClean="0">
                <a:latin typeface="Courier New"/>
              </a:rPr>
              <a:t>]</a:t>
            </a:r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scala.reflect</a:t>
            </a:r>
            <a:r>
              <a:rPr lang="en-US" sz="2800" b="1" dirty="0" smtClean="0">
                <a:latin typeface="Courier New"/>
              </a:rPr>
              <a:t>._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throwA</a:t>
            </a:r>
            <a:r>
              <a:rPr lang="en-US" sz="2800" b="1" dirty="0" smtClean="0">
                <a:latin typeface="Courier New"/>
              </a:rPr>
              <a:t>[T](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2800" b="1" dirty="0" smtClean="0">
                <a:latin typeface="Courier New"/>
              </a:rPr>
              <a:t> m: </a:t>
            </a:r>
            <a:r>
              <a:rPr lang="en-US" sz="2800" b="1" dirty="0" err="1" smtClean="0">
                <a:latin typeface="Courier New"/>
              </a:rPr>
              <a:t>ClassManifest</a:t>
            </a:r>
            <a:r>
              <a:rPr lang="en-US" sz="2800" b="1" dirty="0" smtClean="0">
                <a:latin typeface="Courier New"/>
              </a:rPr>
              <a:t>[T</a:t>
            </a:r>
            <a:r>
              <a:rPr lang="en-US" sz="2800" b="1" dirty="0" smtClean="0">
                <a:latin typeface="Courier New"/>
              </a:rPr>
              <a:t>]) = 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Matcher[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] </a:t>
            </a:r>
            <a:r>
              <a:rPr lang="en-US" sz="2800" b="1" dirty="0" smtClean="0">
                <a:latin typeface="Courier New"/>
              </a:rPr>
              <a:t>{</a:t>
            </a:r>
            <a:endParaRPr lang="en-US" sz="2800" b="1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apply(v: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 = {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v }</a:t>
            </a:r>
            <a:r>
              <a:rPr lang="en-US" sz="2800" dirty="0" smtClean="0">
                <a:latin typeface="Courier New"/>
              </a:rPr>
              <a:t>    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{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case</a:t>
            </a:r>
            <a:r>
              <a:rPr lang="en-US" sz="2800" b="1" dirty="0" smtClean="0">
                <a:latin typeface="Courier New"/>
              </a:rPr>
              <a:t> e =&gt;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e.getClass</a:t>
            </a:r>
            <a:r>
              <a:rPr lang="en-US" sz="2800" b="1" dirty="0" smtClean="0">
                <a:latin typeface="Courier New"/>
              </a:rPr>
              <a:t> == </a:t>
            </a:r>
            <a:r>
              <a:rPr lang="en-US" sz="2800" b="1" dirty="0" err="1" smtClean="0">
                <a:latin typeface="Courier New"/>
              </a:rPr>
              <a:t>m.erasure</a:t>
            </a:r>
            <a:r>
              <a:rPr lang="en-US" sz="2800" b="1" dirty="0" smtClean="0">
                <a:latin typeface="Courier New"/>
              </a:rPr>
              <a:t> }</a:t>
            </a:r>
          </a:p>
          <a:p>
            <a:r>
              <a:rPr lang="en-US" sz="2800" dirty="0" smtClean="0">
                <a:latin typeface="Courier New"/>
              </a:rPr>
              <a:t>    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2800" dirty="0" smtClean="0">
                <a:latin typeface="Courier New"/>
              </a:rPr>
              <a:t>    } 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6051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Class manifests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200" dirty="0" smtClean="0">
                <a:latin typeface="Courier New"/>
              </a:rPr>
              <a:t> &gt;&gt; {}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064000" y="6553200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>
              <a:buFont typeface="Wingdings"/>
              <a:buChar char="ð"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Don’t execute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 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nested e</a:t>
            </a:r>
            <a:r>
              <a:rPr kumimoji="0" lang="en-US" sz="4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xamples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3757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in[T](e: =&gt;T</a:t>
            </a:r>
            <a:r>
              <a:rPr lang="fr-FR" sz="3200" b="1" dirty="0" smtClean="0">
                <a:latin typeface="Courier New"/>
              </a:rPr>
              <a:t>)</a:t>
            </a:r>
          </a:p>
          <a:p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        (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m: </a:t>
            </a:r>
            <a:r>
              <a:rPr lang="fr-FR" sz="3200" b="1" dirty="0" err="1" smtClean="0">
                <a:latin typeface="Courier New"/>
              </a:rPr>
              <a:t>ClassManifest</a:t>
            </a:r>
            <a:r>
              <a:rPr lang="fr-FR" sz="3200" b="1" dirty="0" smtClean="0">
                <a:latin typeface="Courier New"/>
              </a:rPr>
              <a:t>[T]) =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expectationsAre</a:t>
            </a:r>
            <a:r>
              <a:rPr lang="en-US" sz="3200" dirty="0" smtClean="0">
                <a:latin typeface="Courier New"/>
              </a:rPr>
              <a:t>(e</a:t>
            </a:r>
            <a:r>
              <a:rPr lang="en-US" sz="3200" dirty="0" smtClean="0">
                <a:latin typeface="Courier New"/>
              </a:rPr>
              <a:t>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err="1" smtClean="0">
                <a:latin typeface="Courier New"/>
              </a:rPr>
              <a:t>m.erasure</a:t>
            </a:r>
            <a:r>
              <a:rPr lang="en-US" sz="3200" b="1" dirty="0" smtClean="0">
                <a:latin typeface="Courier New"/>
              </a:rPr>
              <a:t> ==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200" b="1" dirty="0" err="1" smtClean="0">
                <a:latin typeface="Courier New"/>
              </a:rPr>
              <a:t>.getClass</a:t>
            </a:r>
            <a:r>
              <a:rPr lang="en-US" sz="3200" b="1" dirty="0" smtClean="0">
                <a:latin typeface="Courier New"/>
              </a:rPr>
              <a:t>)</a:t>
            </a:r>
            <a:endParaRPr lang="en-US" sz="3200" b="1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err="1" smtClean="0">
                <a:latin typeface="Courier New"/>
              </a:rPr>
              <a:t>hasNestedExamples</a:t>
            </a:r>
            <a:r>
              <a:rPr lang="en-US" sz="3200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this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701739" y="1295400"/>
            <a:ext cx="538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make a guess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</a:t>
            </a:r>
            <a:r>
              <a:rPr lang="pl-PL" sz="2800" dirty="0" smtClean="0">
                <a:latin typeface="Courier New"/>
              </a:rPr>
              <a:t>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^^[S&lt;: T, U](f: S =&gt; U): Matcher[U]</a:t>
            </a:r>
          </a:p>
          <a:p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toSeq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Seq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dirty="0" smtClean="0">
                <a:latin typeface="Courier New"/>
              </a:rPr>
              <a:t>}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3517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combine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35200" y="685800"/>
            <a:ext cx="2392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result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416800" y="914400"/>
            <a:ext cx="35621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Implicit </a:t>
            </a:r>
          </a:p>
          <a:p>
            <a:pPr algn="ctr"/>
            <a:r>
              <a:rPr lang="en-US" sz="5400" b="1" kern="0" dirty="0" err="1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params</a:t>
            </a:r>
            <a:endParaRPr lang="en-US" dirty="0">
              <a:solidFill>
                <a:srgbClr val="00CC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7600" y="160020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>
              <a:solidFill>
                <a:srgbClr val="00CC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Pages>0</Pages>
  <Words>2261</Words>
  <Characters>0</Characters>
  <PresentationFormat>Custom</PresentationFormat>
  <Lines>0</Lines>
  <Paragraphs>470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55</cp:revision>
  <dcterms:modified xsi:type="dcterms:W3CDTF">2010-05-22T07:40:57Z</dcterms:modified>
</cp:coreProperties>
</file>