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32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11600" y="4724400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3400" y="1600200"/>
            <a:ext cx="85090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king of all tricks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9" name="Picture 2" descr="crown, king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8400" y="1295400"/>
            <a:ext cx="1447800" cy="14478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807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king of all tricks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3" name="Picture 2" descr="crown, king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8400" y="1295400"/>
            <a:ext cx="1447800" cy="1447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Pages>0</Pages>
  <Words>1239</Words>
  <Characters>0</Characters>
  <PresentationFormat>Custom</PresentationFormat>
  <Lines>0</Lines>
  <Paragraphs>280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40</cp:revision>
  <dcterms:modified xsi:type="dcterms:W3CDTF">2010-05-20T14:13:36Z</dcterms:modified>
</cp:coreProperties>
</file>