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42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87" r:id="rId35"/>
    <p:sldId id="295" r:id="rId36"/>
    <p:sldId id="296" r:id="rId37"/>
    <p:sldId id="291" r:id="rId38"/>
    <p:sldId id="292" r:id="rId39"/>
    <p:sldId id="293" r:id="rId40"/>
    <p:sldId id="294" r:id="rId41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4862" y="4724400"/>
            <a:ext cx="3772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org.specs.mock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ObservableSpec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Mockito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observer = mock[Observer]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observable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Observable { add(observer) }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when 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one(observer).notify(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for each events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+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"when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two(observer).notify(</a:t>
            </a:r>
            <a:r>
              <a:rPr lang="en-US" sz="2400" dirty="0" err="1" smtClean="0">
                <a:latin typeface="Courier New"/>
              </a:rPr>
              <a:t>startWith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6133" y="5257800"/>
            <a:ext cx="5309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to do it?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2440" y="1600200"/>
            <a:ext cx="96503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dirty="0" smtClean="0">
                <a:latin typeface="Courier New"/>
              </a:rPr>
              <a:t> in {</a:t>
            </a:r>
          </a:p>
          <a:p>
            <a:r>
              <a:rPr lang="en-US" sz="4000" dirty="0" smtClean="0">
                <a:latin typeface="Courier New"/>
              </a:rPr>
              <a:t>    1 + </a:t>
            </a:r>
            <a:r>
              <a:rPr lang="en-US" sz="4000" dirty="0" smtClean="0">
                <a:latin typeface="Courier New"/>
              </a:rPr>
              <a:t>1</a:t>
            </a:r>
          </a:p>
          <a:p>
            <a:r>
              <a:rPr lang="en-US" sz="4000" dirty="0" smtClean="0">
                <a:latin typeface="Courier New"/>
              </a:rPr>
              <a:t>  }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dirty="0" err="1" smtClean="0">
                <a:latin typeface="Courier New"/>
              </a:rPr>
              <a:t>.in</a:t>
            </a:r>
            <a:r>
              <a:rPr lang="en-US" sz="4000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2440" y="1600200"/>
            <a:ext cx="9416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493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</a:t>
            </a:r>
            <a:r>
              <a:rPr lang="en-US" sz="3200" b="1" dirty="0" smtClean="0">
                <a:latin typeface="Courier New"/>
              </a:rPr>
              <a:t>String)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in(e: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Example(description</a:t>
            </a:r>
            <a:r>
              <a:rPr lang="en-US" sz="3200" b="1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Example(d: </a:t>
            </a:r>
            <a:r>
              <a:rPr lang="en-US" sz="3200" b="1" dirty="0" smtClean="0">
                <a:latin typeface="Courier New"/>
              </a:rPr>
              <a:t>String, </a:t>
            </a:r>
            <a:r>
              <a:rPr lang="en-US" sz="3200" b="1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forExample</a:t>
            </a:r>
            <a:r>
              <a:rPr lang="en-US" sz="3200" b="1" dirty="0" smtClean="0">
                <a:latin typeface="Courier New"/>
              </a:rPr>
              <a:t>(d: String</a:t>
            </a:r>
            <a:r>
              <a:rPr lang="en-US" sz="3200" b="1" dirty="0" smtClean="0">
                <a:latin typeface="Courier New"/>
              </a:rPr>
              <a:t>):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(d)</a:t>
            </a:r>
            <a:endParaRPr lang="en-US" sz="3200" dirty="0" smtClean="0"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0480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get() </a:t>
            </a:r>
            <a:r>
              <a:rPr lang="en-US" sz="3200" b="1" dirty="0" smtClean="0">
                <a:latin typeface="Courier New"/>
              </a:rPr>
              <a:t>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method(1</a:t>
            </a:r>
            <a:r>
              <a:rPr lang="en-US" sz="3200" dirty="0" smtClean="0">
                <a:latin typeface="Courier New"/>
              </a:rPr>
              <a:t>., 2., </a:t>
            </a:r>
            <a:r>
              <a:rPr lang="en-US" sz="3200" dirty="0" err="1" smtClean="0">
                <a:latin typeface="Courier New"/>
              </a:rPr>
              <a:t>math.pow</a:t>
            </a:r>
            <a:r>
              <a:rPr lang="en-US" sz="3200" dirty="0" smtClean="0">
                <a:latin typeface="Courier New"/>
              </a:rPr>
              <a:t>(100, 100))</a:t>
            </a:r>
            <a:endParaRPr lang="en-US" sz="32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97200" y="1438870"/>
            <a:ext cx="3789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6002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44012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include(other: Spec*): Spec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latin typeface="Courier New"/>
              </a:rPr>
              <a:t>{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I want to “tag” the slow spec as slow</a:t>
            </a:r>
            <a:endParaRPr lang="en-US" sz="2800" b="1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include(slow, </a:t>
            </a:r>
            <a:r>
              <a:rPr lang="en-US" sz="2800" dirty="0" smtClean="0">
                <a:latin typeface="Courier New"/>
              </a:rPr>
              <a:t>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// store the tag and return this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tag(t: String):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2800" b="1" dirty="0" smtClean="0"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{</a:t>
            </a:r>
          </a:p>
          <a:p>
            <a:r>
              <a:rPr lang="en-US" sz="2800" dirty="0" smtClean="0">
                <a:latin typeface="Courier New"/>
              </a:rPr>
              <a:t>  include(slow tag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2800" dirty="0" smtClean="0">
                <a:latin typeface="Courier New"/>
              </a:rPr>
              <a:t>, 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359400" y="74676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 Don’t change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the text, just decorate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</a:t>
            </a:r>
            <a:r>
              <a:rPr lang="en-US" sz="2800" b="1" dirty="0" smtClean="0">
                <a:latin typeface="Courier New"/>
              </a:rPr>
              <a:t>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</a:t>
            </a:r>
            <a:r>
              <a:rPr lang="en-US" sz="2800" b="1" dirty="0" smtClean="0">
                <a:latin typeface="Courier New"/>
              </a:rPr>
              <a:t>String, </a:t>
            </a:r>
            <a:r>
              <a:rPr lang="en-US" sz="2800" b="1" dirty="0" smtClean="0">
                <a:latin typeface="Courier New"/>
              </a:rPr>
              <a:t>e: </a:t>
            </a:r>
            <a:r>
              <a:rPr lang="en-US" sz="2800" b="1" dirty="0" smtClean="0">
                <a:latin typeface="Courier New"/>
              </a:rPr>
              <a:t>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3978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Operators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4503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precedence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4634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DataTables</a:t>
            </a:r>
            <a:endParaRPr lang="en-US" sz="5400" b="1" kern="0" dirty="0" smtClean="0">
              <a:solidFill>
                <a:srgbClr val="00CC66"/>
              </a:solidFill>
              <a:latin typeface="Lucida Handwriting" pitchFamily="66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1  </a:t>
            </a:r>
            <a:r>
              <a:rPr lang="en-US" sz="3200" dirty="0" smtClean="0">
                <a:latin typeface="Courier New"/>
              </a:rPr>
              <a:t>!  2  !    3   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2  </a:t>
            </a:r>
            <a:r>
              <a:rPr lang="en-US" sz="3200" dirty="0" smtClean="0">
                <a:latin typeface="Courier New"/>
              </a:rPr>
              <a:t>!  2  !    4    |</a:t>
            </a:r>
          </a:p>
          <a:p>
            <a:r>
              <a:rPr lang="pt-BR" sz="3200" dirty="0" smtClean="0">
                <a:latin typeface="Courier New"/>
              </a:rPr>
              <a:t>  </a:t>
            </a:r>
            <a:r>
              <a:rPr lang="pt-BR" sz="3200" dirty="0" smtClean="0">
                <a:latin typeface="Courier New"/>
              </a:rPr>
              <a:t>   2  </a:t>
            </a:r>
            <a:r>
              <a:rPr lang="pt-BR" sz="3200" dirty="0" smtClean="0">
                <a:latin typeface="Courier New"/>
              </a:rPr>
              <a:t>!  3  !    4    |&gt; { (a, b, c) =&gt;</a:t>
            </a:r>
          </a:p>
          <a:p>
            <a:r>
              <a:rPr lang="en-US" sz="3200" dirty="0" smtClean="0">
                <a:latin typeface="Courier New"/>
              </a:rPr>
              <a:t>   </a:t>
            </a:r>
            <a:r>
              <a:rPr lang="en-US" sz="3200" dirty="0" smtClean="0">
                <a:latin typeface="Courier New"/>
              </a:rPr>
              <a:t>    a </a:t>
            </a:r>
            <a:r>
              <a:rPr lang="en-US" sz="3200" dirty="0" smtClean="0">
                <a:latin typeface="Courier New"/>
              </a:rPr>
              <a:t>+ b must_== c</a:t>
            </a: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</a:t>
            </a:r>
            <a:r>
              <a:rPr lang="pl-PL" sz="2800" dirty="0" smtClean="0">
                <a:latin typeface="Courier New"/>
              </a:rPr>
              <a:t>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toSeq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Seq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3517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combine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7326</TotalTime>
  <Pages>0</Pages>
  <Words>1978</Words>
  <Characters>0</Characters>
  <PresentationFormat>Custom</PresentationFormat>
  <Lines>0</Lines>
  <Paragraphs>414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51</cp:revision>
  <dcterms:modified xsi:type="dcterms:W3CDTF">2010-05-22T00:40:22Z</dcterms:modified>
</cp:coreProperties>
</file>