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6"/>
  </p:notesMasterIdLst>
  <p:sldIdLst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59" d="100"/>
          <a:sy n="59" d="100"/>
        </p:scale>
        <p:origin x="-648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successful DSL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143000"/>
            <a:ext cx="12115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hello(s: String): Elem = &lt;div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=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b="1" dirty="0" smtClean="0">
                <a:latin typeface="Courier New"/>
              </a:rPr>
              <a:t>&gt;Hello {s}&lt;/div&gt;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   </a:t>
            </a:r>
          </a:p>
          <a:p>
            <a:r>
              <a:rPr lang="en-US" sz="2400" b="1" dirty="0" smtClean="0">
                <a:latin typeface="Courier New"/>
              </a:rPr>
              <a:t>                                   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a div element"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"it must have a 'class' attribute with a 'text' value"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\\(&lt;div/&gt;,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2400" dirty="0" smtClean="0">
                <a:latin typeface="Courier New"/>
              </a:rPr>
              <a:t> -&gt;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the user name"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).</a:t>
            </a:r>
            <a:r>
              <a:rPr lang="en-US" sz="2400" dirty="0" err="1" smtClean="0">
                <a:latin typeface="Courier New"/>
              </a:rPr>
              <a:t>flatMap</a:t>
            </a:r>
            <a:r>
              <a:rPr lang="en-US" sz="2400" dirty="0" smtClean="0">
                <a:latin typeface="Courier New"/>
              </a:rPr>
              <a:t>(_.child) must contain(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Atom(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b="1" dirty="0" smtClean="0">
                <a:latin typeface="Courier New"/>
              </a:rPr>
              <a:t>))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710963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Reverser3Spec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                        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ScalaCheck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must preserve the length of a string"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reverse(s).size == 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applied twice must return the same string"</a:t>
            </a:r>
            <a:r>
              <a:rPr lang="en-US" sz="2400" dirty="0" smtClean="0">
                <a:latin typeface="Courier New"/>
              </a:rPr>
              <a:t> verifies {   </a:t>
            </a:r>
          </a:p>
          <a:p>
            <a:r>
              <a:rPr lang="en-US" sz="2400" dirty="0" smtClean="0">
                <a:latin typeface="Courier New"/>
              </a:rPr>
              <a:t>    s: String =&gt; reverse(reverse(s)) == s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2 concatenated strings must return the reversed second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string concatenated with the reversed first one"</a:t>
            </a:r>
            <a:r>
              <a:rPr lang="en-US" sz="2400" dirty="0" smtClean="0">
                <a:latin typeface="Courier New"/>
              </a:rPr>
              <a:t> verifies {</a:t>
            </a:r>
          </a:p>
          <a:p>
            <a:r>
              <a:rPr lang="en-US" sz="2400" dirty="0" smtClean="0">
                <a:latin typeface="Courier New"/>
              </a:rPr>
              <a:t>    (s1: String, s2: String) =&gt; reverse(s1 + s2) == </a:t>
            </a:r>
          </a:p>
          <a:p>
            <a:r>
              <a:rPr lang="en-US" sz="2400" dirty="0" smtClean="0">
                <a:latin typeface="Courier New"/>
              </a:rPr>
              <a:t>                                reverse(s2) + reverse(s1)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center(s: String) = s(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/ 2)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"keep the same 'center' character - Woops!"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</a:t>
            </a:r>
            <a:r>
              <a:rPr lang="en-US" sz="2400" dirty="0" err="1" smtClean="0">
                <a:latin typeface="Courier New"/>
              </a:rPr>
              <a:t>s.isEmpty</a:t>
            </a:r>
            <a:r>
              <a:rPr lang="en-US" sz="2400" dirty="0" smtClean="0">
                <a:latin typeface="Courier New"/>
              </a:rPr>
              <a:t> || center(reverse(s)) == center(s) </a:t>
            </a:r>
          </a:p>
          <a:p>
            <a:r>
              <a:rPr lang="en-US" sz="2400" dirty="0" smtClean="0">
                <a:latin typeface="Courier New"/>
              </a:rPr>
              <a:t>  }.display(</a:t>
            </a:r>
            <a:r>
              <a:rPr lang="en-US" sz="2400" dirty="0" err="1" smtClean="0">
                <a:latin typeface="Courier New"/>
              </a:rPr>
              <a:t>minTestsOk</a:t>
            </a:r>
            <a:r>
              <a:rPr lang="en-US" sz="2400" dirty="0" smtClean="0">
                <a:latin typeface="Courier New"/>
              </a:rPr>
              <a:t> -&gt; 5)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/>
              </a:rPr>
              <a:t>Passed 1 tests</a:t>
            </a:r>
          </a:p>
          <a:p>
            <a:r>
              <a:rPr lang="en-US" sz="2400" dirty="0" smtClean="0">
                <a:latin typeface="Courier New"/>
              </a:rPr>
              <a:t>! Falsified after 1 passed tests.</a:t>
            </a:r>
          </a:p>
          <a:p>
            <a:r>
              <a:rPr lang="nn-NO" sz="2400" dirty="0" smtClean="0">
                <a:latin typeface="Courier New"/>
              </a:rPr>
              <a:t>&gt; ARG_0: ac (orig arg: acbb)          </a:t>
            </a:r>
          </a:p>
          <a:p>
            <a:r>
              <a:rPr lang="en-US" sz="2400" dirty="0" smtClean="0">
                <a:latin typeface="Courier New"/>
              </a:rPr>
              <a:t>  x keep the same 'center' character - Woops!</a:t>
            </a:r>
          </a:p>
          <a:p>
            <a:r>
              <a:rPr lang="en-US" sz="2400" dirty="0" smtClean="0">
                <a:latin typeface="Courier New"/>
              </a:rPr>
              <a:t>    A counter-example is 'ac' (after 1 try </a:t>
            </a:r>
            <a:r>
              <a:rPr lang="en-US" sz="2400" dirty="0" smtClean="0">
                <a:latin typeface="Courier New"/>
              </a:rPr>
              <a:t>– </a:t>
            </a:r>
          </a:p>
          <a:p>
            <a:r>
              <a:rPr lang="en-US" sz="2400" smtClean="0">
                <a:latin typeface="Courier New"/>
              </a:rPr>
              <a:t> </a:t>
            </a:r>
            <a:r>
              <a:rPr lang="en-US" sz="2400" smtClean="0">
                <a:latin typeface="Courier New"/>
              </a:rPr>
              <a:t>                              shrinked</a:t>
            </a:r>
            <a:r>
              <a:rPr lang="en-US" sz="2400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('</a:t>
            </a:r>
            <a:r>
              <a:rPr lang="en-US" sz="2400" dirty="0" err="1" smtClean="0">
                <a:latin typeface="Courier New"/>
              </a:rPr>
              <a:t>acbb</a:t>
            </a:r>
            <a:r>
              <a:rPr lang="en-US" sz="2400" dirty="0" smtClean="0">
                <a:latin typeface="Courier New"/>
              </a:rPr>
              <a:t>' -&gt; 'ac'))</a:t>
            </a:r>
            <a:endParaRPr lang="en-US" sz="2400" u="sng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Tuesday,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 July, 20th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Operators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By-name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</a:t>
            </a:r>
          </a:p>
          <a:p>
            <a:r>
              <a:rPr lang="en-US" sz="3200" baseline="0" dirty="0" err="1" smtClean="0">
                <a:latin typeface="Lucida Handwriting" pitchFamily="66" charset="0"/>
              </a:rPr>
              <a:t>Params</a:t>
            </a:r>
            <a:endParaRPr lang="en-US" sz="3200" baseline="0" dirty="0" smtClean="0">
              <a:latin typeface="Lucida Handwriting" pitchFamily="66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kumimoji="0" 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Imp. </a:t>
            </a:r>
            <a:r>
              <a:rPr lang="en-US" sz="3000" dirty="0" err="1" smtClean="0">
                <a:latin typeface="Lucida Handwriting" pitchFamily="66" charset="0"/>
              </a:rPr>
              <a:t>Params</a:t>
            </a:r>
            <a:endParaRPr lang="en-US" sz="30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apply</a:t>
            </a:r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50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IncredibleStringReverser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ReverserSpec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 be empty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longer reversed string must also be reversed. Woops!"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415498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  + a reversed empty string must be empty</a:t>
            </a:r>
          </a:p>
          <a:p>
            <a:r>
              <a:rPr lang="en-US" sz="2400" dirty="0" smtClean="0"/>
              <a:t>  + a reversed empty string must really *be empty*</a:t>
            </a:r>
          </a:p>
          <a:p>
            <a:r>
              <a:rPr lang="en-US" sz="2400" dirty="0" smtClean="0"/>
              <a:t>  + a reversed string must be reversed </a:t>
            </a:r>
            <a:r>
              <a:rPr lang="en-US" sz="2400" dirty="0" err="1" smtClean="0"/>
              <a:t>abc</a:t>
            </a:r>
            <a:r>
              <a:rPr lang="en-US" sz="2400" dirty="0" smtClean="0"/>
              <a:t> -&gt; </a:t>
            </a:r>
            <a:r>
              <a:rPr lang="en-US" sz="2400" dirty="0" err="1" smtClean="0"/>
              <a:t>cba</a:t>
            </a:r>
            <a:endParaRPr lang="en-US" sz="2400" dirty="0" smtClean="0"/>
          </a:p>
          <a:p>
            <a:r>
              <a:rPr lang="en-US" sz="2400" dirty="0" smtClean="0"/>
              <a:t>  x a longer reversed string must also be reversed. Woops!</a:t>
            </a:r>
          </a:p>
          <a:p>
            <a:r>
              <a:rPr lang="en-US" sz="2400" dirty="0" smtClean="0"/>
              <a:t>    '</a:t>
            </a:r>
            <a:r>
              <a:rPr lang="en-US" sz="2400" dirty="0" err="1" smtClean="0"/>
              <a:t>fedcba</a:t>
            </a:r>
            <a:r>
              <a:rPr lang="en-US" sz="2400" dirty="0" smtClean="0"/>
              <a:t>' is not equal to '</a:t>
            </a:r>
            <a:r>
              <a:rPr lang="en-US" sz="2400" dirty="0" err="1" smtClean="0"/>
              <a:t>xxxxx</a:t>
            </a:r>
            <a:r>
              <a:rPr lang="en-US" sz="2400" dirty="0" smtClean="0"/>
              <a:t>' (</a:t>
            </a:r>
            <a:r>
              <a:rPr lang="en-US" sz="2400" u="sng" dirty="0" smtClean="0"/>
              <a:t>ReverserSpec.scala:17)</a:t>
            </a:r>
          </a:p>
          <a:p>
            <a:endParaRPr lang="en-US" sz="2400" dirty="0" smtClean="0"/>
          </a:p>
          <a:p>
            <a:r>
              <a:rPr lang="en-US" sz="2400" dirty="0" smtClean="0"/>
              <a:t>Total for 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":</a:t>
            </a:r>
          </a:p>
          <a:p>
            <a:r>
              <a:rPr lang="en-US" sz="2400" dirty="0" smtClean="0"/>
              <a:t>Finished in 0 second, 140 ms</a:t>
            </a:r>
          </a:p>
          <a:p>
            <a:r>
              <a:rPr lang="en-US" sz="2400" dirty="0" smtClean="0"/>
              <a:t>4 examples, 4 expectations, 1 failure, 0 error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143000"/>
            <a:ext cx="11734800" cy="747897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Pages>0</Pages>
  <Words>683</Words>
  <Characters>0</Characters>
  <PresentationFormat>Custom</PresentationFormat>
  <Lines>0</Lines>
  <Paragraphs>132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Master #3</vt:lpstr>
      <vt:lpstr>Master #4</vt:lpstr>
      <vt:lpstr>Specs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19</cp:revision>
  <dcterms:modified xsi:type="dcterms:W3CDTF">2010-05-17T23:44:35Z</dcterms:modified>
</cp:coreProperties>
</file>