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9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  <p:sldId id="303" r:id="rId36"/>
    <p:sldId id="304" r:id="rId37"/>
    <p:sldId id="305" r:id="rId38"/>
    <p:sldId id="295" r:id="rId39"/>
    <p:sldId id="296" r:id="rId40"/>
    <p:sldId id="291" r:id="rId41"/>
    <p:sldId id="292" r:id="rId42"/>
    <p:sldId id="293" r:id="rId43"/>
    <p:sldId id="297" r:id="rId44"/>
    <p:sldId id="301" r:id="rId45"/>
    <p:sldId id="302" r:id="rId46"/>
    <p:sldId id="298" r:id="rId47"/>
    <p:sldId id="299" r:id="rId4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</a:t>
            </a:r>
            <a:r>
              <a:rPr lang="en-US" sz="6000" b="1" dirty="0" smtClean="0">
                <a:cs typeface="+mj-cs"/>
              </a:rPr>
              <a:t>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By-name </a:t>
            </a:r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err="1" smtClean="0">
                <a:latin typeface="Lucida Handwriting" pitchFamily="66" charset="0"/>
              </a:rPr>
              <a:t>Params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this.type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Operators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6091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I want a pony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53340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(a)).pony)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6091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Word;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AWord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Word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Result[T</a:t>
            </a:r>
            <a:r>
              <a:rPr lang="en-US" sz="3200" b="1" dirty="0" smtClean="0">
                <a:latin typeface="Courier New"/>
              </a:rPr>
              <a:t>](v: T)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Expectable[T](v: T)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want(a: Word)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Result[T](v)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</a:t>
            </a:r>
            <a:r>
              <a:rPr lang="fr-FR" sz="3200" b="1" dirty="0" smtClean="0">
                <a:latin typeface="Courier New"/>
              </a:rPr>
              <a:t>](v: </a:t>
            </a:r>
            <a:r>
              <a:rPr lang="fr-FR" sz="3200" b="1" dirty="0" smtClean="0">
                <a:latin typeface="Courier New"/>
              </a:rPr>
              <a:t>T): </a:t>
            </a:r>
            <a:r>
              <a:rPr lang="fr-FR" sz="3200" b="1" dirty="0" err="1" smtClean="0">
                <a:latin typeface="Courier New"/>
              </a:rPr>
              <a:t>Expectable</a:t>
            </a:r>
            <a:r>
              <a:rPr lang="fr-FR" sz="3200" b="1" dirty="0" smtClean="0">
                <a:latin typeface="Courier New"/>
              </a:rPr>
              <a:t>[T] </a:t>
            </a:r>
            <a:r>
              <a:rPr lang="fr-FR" sz="3200" b="1" dirty="0" smtClean="0">
                <a:latin typeface="Courier New"/>
              </a:rPr>
              <a:t>= …</a:t>
            </a: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ponyable</a:t>
            </a:r>
            <a:r>
              <a:rPr lang="fr-FR" sz="3200" b="1" dirty="0" smtClean="0">
                <a:latin typeface="Courier New"/>
              </a:rPr>
              <a:t>[T](r: </a:t>
            </a:r>
            <a:r>
              <a:rPr lang="fr-FR" sz="3200" b="1" dirty="0" err="1" smtClean="0">
                <a:latin typeface="Courier New"/>
              </a:rPr>
              <a:t>Result</a:t>
            </a:r>
            <a:r>
              <a:rPr lang="fr-FR" sz="3200" b="1" dirty="0" smtClean="0">
                <a:latin typeface="Courier New"/>
              </a:rPr>
              <a:t>[T])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check the result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a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Aword</a:t>
            </a:r>
            <a:r>
              <a:rPr lang="en-US" sz="3200" b="1" dirty="0" smtClean="0">
                <a:latin typeface="Courier New"/>
              </a:rPr>
              <a:t>;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I = 1 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I </a:t>
            </a:r>
            <a:r>
              <a:rPr lang="en-US" sz="3200" b="1" dirty="0" smtClean="0">
                <a:latin typeface="Courier New"/>
              </a:rPr>
              <a:t>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</a:t>
            </a:r>
            <a:r>
              <a:rPr lang="en-US" sz="3200" dirty="0" smtClean="0">
                <a:latin typeface="Courier New"/>
              </a:rPr>
              <a:t>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list must have size(2) or have size(3</a:t>
            </a:r>
            <a:r>
              <a:rPr lang="en-US" sz="3200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6051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Class manifests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in[T](e: =&gt;T</a:t>
            </a:r>
            <a:r>
              <a:rPr lang="fr-FR" sz="3200" b="1" dirty="0" smtClean="0">
                <a:latin typeface="Courier New"/>
              </a:rPr>
              <a:t>)</a:t>
            </a:r>
          </a:p>
          <a:p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        (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m: </a:t>
            </a:r>
            <a:r>
              <a:rPr lang="fr-FR" sz="3200" b="1" dirty="0" err="1" smtClean="0">
                <a:latin typeface="Courier New"/>
              </a:rPr>
              <a:t>ClassManifest</a:t>
            </a:r>
            <a:r>
              <a:rPr lang="fr-FR" sz="3200" b="1" dirty="0" smtClean="0">
                <a:latin typeface="Courier New"/>
              </a:rPr>
              <a:t>[T]) =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expectationsAre</a:t>
            </a:r>
            <a:r>
              <a:rPr lang="en-US" sz="3200" dirty="0" smtClean="0">
                <a:latin typeface="Courier New"/>
              </a:rPr>
              <a:t>(e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err="1" smtClean="0">
                <a:latin typeface="Courier New"/>
              </a:rPr>
              <a:t>m.erasure</a:t>
            </a:r>
            <a:r>
              <a:rPr lang="en-US" sz="3200" b="1" dirty="0" smtClean="0">
                <a:latin typeface="Courier New"/>
              </a:rPr>
              <a:t> ==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200" b="1" dirty="0" err="1" smtClean="0">
                <a:latin typeface="Courier New"/>
              </a:rPr>
              <a:t>.getClass</a:t>
            </a:r>
            <a:r>
              <a:rPr lang="en-US" sz="3200" b="1" dirty="0" smtClean="0">
                <a:latin typeface="Courier New"/>
              </a:rPr>
              <a:t>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hasNestedExamples</a:t>
            </a:r>
            <a:r>
              <a:rPr lang="en-US" sz="3200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416800" y="914400"/>
            <a:ext cx="35621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Implicit </a:t>
            </a:r>
          </a:p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params</a:t>
            </a:r>
            <a:endParaRPr lang="en-US" dirty="0">
              <a:solidFill>
                <a:srgbClr val="00CC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7600" y="16002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7796</TotalTime>
  <Pages>0</Pages>
  <Words>2327</Words>
  <Characters>0</Characters>
  <PresentationFormat>Custom</PresentationFormat>
  <Lines>0</Lines>
  <Paragraphs>493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57</cp:revision>
  <dcterms:modified xsi:type="dcterms:W3CDTF">2010-05-22T08:30:48Z</dcterms:modified>
</cp:coreProperties>
</file>