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</a:t>
            </a:r>
            <a:r>
              <a:rPr lang="en-US" sz="2400" dirty="0" smtClean="0"/>
              <a:t>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Pages>0</Pages>
  <Words>355</Words>
  <Characters>0</Characters>
  <PresentationFormat>Custom</PresentationFormat>
  <Lines>0</Lines>
  <Paragraphs>82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14</cp:revision>
  <dcterms:modified xsi:type="dcterms:W3CDTF">2010-05-13T22:38:02Z</dcterms:modified>
</cp:coreProperties>
</file>