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23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DCA8"/>
    <a:srgbClr val="00CC66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400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11600" y="4724400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org.specs.mock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ObservableSpec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Mockito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observer = mock[Observer]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observable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Observable { add(observer) }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when 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one(observer).notify(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with all events "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+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"when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two(observer).notify(</a:t>
            </a:r>
            <a:r>
              <a:rPr lang="en-US" sz="2400" dirty="0" err="1" smtClean="0">
                <a:latin typeface="Courier New"/>
              </a:rPr>
              <a:t>startWith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Pages>0</Pages>
  <Words>900</Words>
  <Characters>0</Characters>
  <PresentationFormat>Custom</PresentationFormat>
  <Lines>0</Lines>
  <Paragraphs>206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29</cp:revision>
  <dcterms:modified xsi:type="dcterms:W3CDTF">2010-05-19T23:02:32Z</dcterms:modified>
</cp:coreProperties>
</file>