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58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324" r:id="rId27"/>
    <p:sldId id="283" r:id="rId28"/>
    <p:sldId id="284" r:id="rId29"/>
    <p:sldId id="325" r:id="rId30"/>
    <p:sldId id="310" r:id="rId31"/>
    <p:sldId id="287" r:id="rId32"/>
    <p:sldId id="326" r:id="rId33"/>
    <p:sldId id="333" r:id="rId34"/>
    <p:sldId id="334" r:id="rId35"/>
    <p:sldId id="335" r:id="rId36"/>
    <p:sldId id="336" r:id="rId37"/>
    <p:sldId id="332" r:id="rId38"/>
    <p:sldId id="303" r:id="rId39"/>
    <p:sldId id="304" r:id="rId40"/>
    <p:sldId id="305" r:id="rId41"/>
    <p:sldId id="327" r:id="rId42"/>
    <p:sldId id="328" r:id="rId43"/>
    <p:sldId id="329" r:id="rId44"/>
    <p:sldId id="330" r:id="rId45"/>
    <p:sldId id="331" r:id="rId46"/>
    <p:sldId id="337" r:id="rId47"/>
    <p:sldId id="316" r:id="rId48"/>
    <p:sldId id="317" r:id="rId49"/>
    <p:sldId id="318" r:id="rId50"/>
    <p:sldId id="297" r:id="rId51"/>
    <p:sldId id="301" r:id="rId52"/>
    <p:sldId id="302" r:id="rId53"/>
    <p:sldId id="323" r:id="rId54"/>
    <p:sldId id="338" r:id="rId55"/>
    <p:sldId id="306" r:id="rId56"/>
    <p:sldId id="309" r:id="rId57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7197" autoAdjust="0"/>
    <p:restoredTop sz="90987" autoAdjust="0"/>
  </p:normalViewPr>
  <p:slideViewPr>
    <p:cSldViewPr>
      <p:cViewPr varScale="1">
        <p:scale>
          <a:sx n="59" d="100"/>
          <a:sy n="59" d="100"/>
        </p:scale>
        <p:origin x="-654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gif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</a:t>
            </a:r>
            <a:r>
              <a:rPr lang="en-US" sz="6000" b="1" dirty="0" smtClean="0">
                <a:cs typeface="+mj-cs"/>
              </a:rPr>
              <a:t>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HelloWorldSnippet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hello(s: String</a:t>
            </a:r>
            <a:r>
              <a:rPr lang="en-US" sz="2800" b="1" dirty="0" smtClean="0">
                <a:latin typeface="Courier New"/>
              </a:rPr>
              <a:t>)= &lt;</a:t>
            </a:r>
            <a:r>
              <a:rPr lang="en-US" sz="2800" b="1" dirty="0" smtClean="0">
                <a:latin typeface="Courier New"/>
              </a:rPr>
              <a:t>div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=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txt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b="1" dirty="0" smtClean="0">
                <a:latin typeface="Courier New"/>
              </a:rPr>
              <a:t>&gt;</a:t>
            </a:r>
            <a:r>
              <a:rPr lang="en-US" sz="2800" b="1" dirty="0" smtClean="0">
                <a:latin typeface="Courier New"/>
              </a:rPr>
              <a:t>Hello {s</a:t>
            </a:r>
            <a:r>
              <a:rPr lang="en-US" sz="2800" b="1" dirty="0" smtClean="0">
                <a:latin typeface="Courier New"/>
              </a:rPr>
              <a:t>}&lt;/div&gt;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3675995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the snippet must output a div element"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latin typeface="Courier New"/>
              </a:rPr>
              <a:t>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it must have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an attribute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class=txt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&gt;&gt; {</a:t>
            </a:r>
          </a:p>
          <a:p>
            <a:r>
              <a:rPr lang="en-US" sz="3200" dirty="0" smtClean="0">
                <a:latin typeface="Courier New"/>
              </a:rPr>
              <a:t>  hello(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"You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) </a:t>
            </a:r>
            <a:r>
              <a:rPr lang="en-US" sz="3200" dirty="0" smtClean="0">
                <a:latin typeface="Courier New"/>
              </a:rPr>
              <a:t>must \\(&lt;div/&gt;,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dirty="0" smtClean="0">
                <a:latin typeface="Courier New"/>
              </a:rPr>
              <a:t> -&gt;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txt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3698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urier New"/>
              </a:rPr>
              <a:t>x </a:t>
            </a:r>
            <a:r>
              <a:rPr lang="en-US" sz="3600" dirty="0" smtClean="0">
                <a:latin typeface="Courier New"/>
              </a:rPr>
              <a:t>keep the same 'center' character - Woops!</a:t>
            </a:r>
          </a:p>
          <a:p>
            <a:r>
              <a:rPr lang="en-US" sz="3600" dirty="0" smtClean="0">
                <a:latin typeface="Courier New"/>
              </a:rPr>
              <a:t>  A </a:t>
            </a:r>
            <a:r>
              <a:rPr lang="en-US" sz="3600" dirty="0" smtClean="0">
                <a:latin typeface="Courier New"/>
              </a:rPr>
              <a:t>counter-example is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 </a:t>
            </a:r>
            <a:endParaRPr lang="en-US" sz="3600" dirty="0" smtClean="0">
              <a:latin typeface="Courier New"/>
            </a:endParaRPr>
          </a:p>
          <a:p>
            <a:r>
              <a:rPr lang="en-US" sz="3600" dirty="0" smtClean="0">
                <a:latin typeface="Courier New"/>
              </a:rPr>
              <a:t> </a:t>
            </a:r>
            <a:r>
              <a:rPr lang="en-US" sz="3600" dirty="0" smtClean="0">
                <a:latin typeface="Courier New"/>
              </a:rPr>
              <a:t> (</a:t>
            </a:r>
            <a:r>
              <a:rPr lang="en-US" sz="3600" dirty="0" smtClean="0">
                <a:latin typeface="Courier New"/>
              </a:rPr>
              <a:t>after 1 try </a:t>
            </a:r>
            <a:r>
              <a:rPr lang="en-US" sz="3600" dirty="0" smtClean="0">
                <a:latin typeface="Courier New"/>
              </a:rPr>
              <a:t>– </a:t>
            </a:r>
            <a:r>
              <a:rPr lang="en-US" sz="3600" dirty="0" err="1" smtClean="0">
                <a:latin typeface="Courier New"/>
              </a:rPr>
              <a:t>shrinked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smtClean="0">
                <a:latin typeface="Courier New"/>
              </a:rPr>
              <a:t>('</a:t>
            </a:r>
            <a:r>
              <a:rPr lang="en-US" sz="3600" dirty="0" err="1" smtClean="0">
                <a:latin typeface="Courier New"/>
              </a:rPr>
              <a:t>bcab</a:t>
            </a:r>
            <a:r>
              <a:rPr lang="en-US" sz="3600" dirty="0" smtClean="0">
                <a:latin typeface="Courier New"/>
              </a:rPr>
              <a:t>' -&gt; '</a:t>
            </a:r>
            <a:r>
              <a:rPr lang="en-US" sz="3600" dirty="0" err="1" smtClean="0">
                <a:latin typeface="Courier New"/>
              </a:rPr>
              <a:t>bc</a:t>
            </a:r>
            <a:r>
              <a:rPr lang="en-US" sz="3600" dirty="0" smtClean="0">
                <a:latin typeface="Courier New"/>
              </a:rPr>
              <a:t>'))</a:t>
            </a:r>
            <a:endParaRPr lang="en-US" sz="36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</a:t>
            </a:r>
            <a:r>
              <a:rPr lang="en-US" sz="3600" dirty="0" smtClean="0">
                <a:latin typeface="Lucida Handwriting" pitchFamily="66" charset="0"/>
              </a:rPr>
              <a:t>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</a:t>
            </a:r>
            <a:r>
              <a:rPr lang="en-US" sz="3600" dirty="0" smtClean="0">
                <a:latin typeface="Lucida Handwriting" pitchFamily="66" charset="0"/>
              </a:rPr>
              <a:t>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</a:t>
            </a:r>
            <a:r>
              <a:rPr lang="en-US" sz="3200" dirty="0" smtClean="0">
                <a:latin typeface="Lucida Handwriting" pitchFamily="66" charset="0"/>
              </a:rPr>
              <a:t>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  <a:endParaRPr lang="en-US" sz="320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 observable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notifies its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observers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b="1" dirty="0" smtClean="0">
                <a:latin typeface="Courier New"/>
              </a:rPr>
              <a:t>there </a:t>
            </a:r>
            <a:r>
              <a:rPr lang="en-US" sz="2800" b="1" dirty="0" smtClean="0">
                <a:latin typeface="Courier New"/>
              </a:rPr>
              <a:t>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Each change event is notified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&gt;&gt; </a:t>
            </a:r>
            <a:r>
              <a:rPr lang="en-US" sz="2800" dirty="0" smtClean="0">
                <a:latin typeface="Courier New"/>
              </a:rPr>
              <a:t>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observable.changed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there </a:t>
            </a:r>
            <a:r>
              <a:rPr lang="en-US" sz="2800" dirty="0" smtClean="0">
                <a:latin typeface="Courier New"/>
              </a:rPr>
              <a:t>was two(observer).notify(</a:t>
            </a:r>
            <a:r>
              <a:rPr lang="en-US" sz="2800" dirty="0" err="1" smtClean="0">
                <a:latin typeface="Courier New"/>
              </a:rPr>
              <a:t>startWith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dirty="0" smtClean="0">
                <a:latin typeface="Courier New"/>
              </a:rPr>
              <a:t>))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199555" y="5257800"/>
            <a:ext cx="71128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does it work?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b="1" dirty="0" smtClean="0">
                <a:latin typeface="Courier New"/>
              </a:rPr>
              <a:t> in {</a:t>
            </a:r>
          </a:p>
          <a:p>
            <a:r>
              <a:rPr lang="en-US" sz="4000" b="1" dirty="0" smtClean="0">
                <a:latin typeface="Courier New"/>
              </a:rPr>
              <a:t>    1 + </a:t>
            </a:r>
            <a:r>
              <a:rPr lang="en-US" sz="4000" b="1" dirty="0" smtClean="0">
                <a:latin typeface="Courier New"/>
              </a:rPr>
              <a:t>1</a:t>
            </a:r>
          </a:p>
          <a:p>
            <a:r>
              <a:rPr lang="en-US" sz="4000" b="1" dirty="0" smtClean="0">
                <a:latin typeface="Courier New"/>
              </a:rPr>
              <a:t>  }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b="1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b="1" dirty="0" err="1" smtClean="0">
                <a:latin typeface="Courier New"/>
              </a:rPr>
              <a:t>.in</a:t>
            </a:r>
            <a:r>
              <a:rPr lang="en-US" sz="4000" b="1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dirty="0" smtClean="0">
                <a:latin typeface="Courier New"/>
              </a:rPr>
              <a:t> Example(description: String)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dirty="0" smtClean="0">
                <a:latin typeface="Courier New"/>
              </a:rPr>
              <a:t> </a:t>
            </a:r>
            <a:r>
              <a:rPr lang="en-US" sz="3600" dirty="0" err="1" smtClean="0">
                <a:latin typeface="Courier New"/>
              </a:rPr>
              <a:t>forExample</a:t>
            </a:r>
            <a:r>
              <a:rPr lang="en-US" sz="3600" dirty="0" smtClean="0">
                <a:latin typeface="Courier New"/>
              </a:rPr>
              <a:t>(d: String) = {</a:t>
            </a:r>
          </a:p>
          <a:p>
            <a:r>
              <a:rPr lang="en-US" sz="36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913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295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omic Sans MS" pitchFamily="66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5400" y="12953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751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751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074951" y="1143000"/>
            <a:ext cx="3658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omic Sans MS" pitchFamily="66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5400" y="1295399"/>
            <a:ext cx="990600" cy="9906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1438870"/>
            <a:ext cx="3517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combine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143000"/>
            <a:ext cx="40302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Add, add</a:t>
            </a:r>
            <a:endParaRPr lang="en-US" sz="7200" dirty="0">
              <a:solidFill>
                <a:srgbClr val="00CC66"/>
              </a:solidFill>
              <a:latin typeface="Comic Sans MS" pitchFamily="66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4012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include(other: Spec*): Spec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I want to “tag” the slow spec as slow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include(slow, </a:t>
            </a:r>
            <a:r>
              <a:rPr lang="en-US" sz="2800" dirty="0" smtClean="0">
                <a:latin typeface="Courier New"/>
              </a:rPr>
              <a:t>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tag(t: String):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{</a:t>
            </a:r>
          </a:p>
          <a:p>
            <a:r>
              <a:rPr lang="en-US" sz="2800" dirty="0" smtClean="0">
                <a:latin typeface="Courier New"/>
              </a:rPr>
              <a:t>  include(slow tag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2800" dirty="0" smtClean="0">
                <a:latin typeface="Courier New"/>
              </a:rPr>
              <a:t>, 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59400" y="74676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 Don’t change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the text, just decorate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default parameters. </a:t>
            </a:r>
            <a:endParaRPr lang="en-US" sz="28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Uses </a:t>
            </a:r>
            <a:r>
              <a:rPr lang="en-US" sz="2800" dirty="0" err="1" smtClean="0">
                <a:solidFill>
                  <a:srgbClr val="3F5FBF"/>
                </a:solidFill>
                <a:latin typeface="Courier New"/>
              </a:rPr>
              <a:t>ScalaCheck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default values and doesn't print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 anything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to the console</a:t>
            </a:r>
          </a:p>
          <a:p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28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defaultParameters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Parameters()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set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Parameters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apply(p: </a:t>
            </a:r>
            <a:r>
              <a:rPr lang="en-US" sz="2400" b="1" dirty="0" smtClean="0">
                <a:latin typeface="Courier New"/>
              </a:rPr>
              <a:t>(Symbol</a:t>
            </a:r>
            <a:r>
              <a:rPr lang="en-US" sz="2400" b="1" dirty="0" smtClean="0">
                <a:latin typeface="Courier New"/>
              </a:rPr>
              <a:t>,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latin typeface="Courier New"/>
              </a:rPr>
              <a:t>)*)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Parameters(</a:t>
            </a:r>
            <a:r>
              <a:rPr lang="en-US" sz="2400" b="1" dirty="0" err="1" smtClean="0">
                <a:latin typeface="Courier New"/>
              </a:rPr>
              <a:t>setParams</a:t>
            </a:r>
            <a:r>
              <a:rPr lang="en-US" sz="2400" b="1" dirty="0" smtClean="0">
                <a:latin typeface="Courier New"/>
              </a:rPr>
              <a:t>(p))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pass(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p: </a:t>
            </a:r>
            <a:r>
              <a:rPr lang="en-US" sz="2800" b="1" dirty="0" smtClean="0">
                <a:latin typeface="Courier New"/>
              </a:rPr>
              <a:t>Parameters)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Matcher[Prop](){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apply(prop: </a:t>
            </a:r>
            <a:r>
              <a:rPr lang="en-US" sz="2800" b="1" dirty="0" smtClean="0">
                <a:latin typeface="Courier New"/>
              </a:rPr>
              <a:t>=&gt; Prop) = </a:t>
            </a:r>
            <a:r>
              <a:rPr lang="en-US" sz="2800" b="1" dirty="0" err="1" smtClean="0">
                <a:latin typeface="Courier New"/>
              </a:rPr>
              <a:t>checkProperty</a:t>
            </a:r>
            <a:r>
              <a:rPr lang="en-US" sz="2800" b="1" dirty="0" smtClean="0">
                <a:latin typeface="Courier New"/>
              </a:rPr>
              <a:t>(prop)(p)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9800" y="1447800"/>
            <a:ext cx="67329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Implicit  </a:t>
            </a:r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params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8320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prop = </a:t>
            </a:r>
            <a:r>
              <a:rPr lang="en-US" sz="2800" b="1" dirty="0" err="1" smtClean="0">
                <a:latin typeface="Courier New"/>
              </a:rPr>
              <a:t>forAll</a:t>
            </a:r>
            <a:r>
              <a:rPr lang="en-US" sz="2800" b="1" dirty="0" smtClean="0">
                <a:latin typeface="Courier New"/>
              </a:rPr>
              <a:t> { </a:t>
            </a:r>
            <a:r>
              <a:rPr lang="en-US" sz="2800" b="1" dirty="0" smtClean="0">
                <a:latin typeface="Courier New"/>
              </a:rPr>
              <a:t>(s: String) =&gt; reverse(reverse(s))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                                  == </a:t>
            </a:r>
            <a:r>
              <a:rPr lang="en-US" sz="2800" b="1" dirty="0" smtClean="0">
                <a:latin typeface="Courier New"/>
              </a:rPr>
              <a:t>s } 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doesn't display anything"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pass(set(</a:t>
            </a:r>
            <a:r>
              <a:rPr lang="en-US" sz="2800" dirty="0" err="1" smtClean="0">
                <a:latin typeface="Courier New"/>
              </a:rPr>
              <a:t>minTestsOk</a:t>
            </a:r>
            <a:r>
              <a:rPr lang="en-US" sz="2800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The default configuration can be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overriden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- 2"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in {</a:t>
            </a:r>
          </a:p>
          <a:p>
            <a:r>
              <a:rPr lang="en-US" sz="2800" dirty="0" smtClean="0">
                <a:latin typeface="Courier New"/>
              </a:rPr>
              <a:t>  prop </a:t>
            </a:r>
            <a:r>
              <a:rPr lang="en-US" sz="2800" dirty="0" smtClean="0">
                <a:latin typeface="Courier New"/>
              </a:rPr>
              <a:t>must pass(display(</a:t>
            </a:r>
            <a:r>
              <a:rPr lang="en-US" sz="2800" dirty="0" err="1" smtClean="0">
                <a:latin typeface="Courier New"/>
              </a:rPr>
              <a:t>minTestsOk</a:t>
            </a:r>
            <a:r>
              <a:rPr lang="en-US" sz="2800" dirty="0" smtClean="0">
                <a:latin typeface="Courier New"/>
              </a:rPr>
              <a:t> -&gt; 3))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759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6800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I want a pony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53340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(a)).pony)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6800" y="1371600"/>
            <a:ext cx="5652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Result[T</a:t>
            </a:r>
            <a:r>
              <a:rPr lang="en-US" sz="3200" dirty="0" smtClean="0">
                <a:latin typeface="Courier New"/>
              </a:rPr>
              <a:t>](v: T)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</a:t>
            </a:r>
            <a:r>
              <a:rPr lang="en-US" sz="3200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Result[T](v)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</a:t>
            </a:r>
            <a:r>
              <a:rPr lang="fr-FR" sz="3200" dirty="0" smtClean="0">
                <a:latin typeface="Courier New"/>
              </a:rPr>
              <a:t>](v: </a:t>
            </a:r>
            <a:r>
              <a:rPr lang="fr-FR" sz="3200" dirty="0" smtClean="0">
                <a:latin typeface="Courier New"/>
              </a:rPr>
              <a:t>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</a:t>
            </a:r>
            <a:r>
              <a:rPr lang="fr-FR" sz="3200" dirty="0" smtClean="0">
                <a:latin typeface="Courier New"/>
              </a:rPr>
              <a:t>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</a:t>
            </a:r>
            <a:r>
              <a:rPr lang="en-US" sz="3200" dirty="0" smtClean="0">
                <a:latin typeface="Courier New"/>
              </a:rPr>
              <a:t>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143000"/>
            <a:ext cx="32528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omic Sans MS" pitchFamily="66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953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438870"/>
            <a:ext cx="30075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Be lazy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(d: </a:t>
            </a:r>
            <a:r>
              <a:rPr lang="en-US" sz="3200" dirty="0" smtClean="0">
                <a:latin typeface="Courier New"/>
              </a:rPr>
              <a:t>String) </a:t>
            </a:r>
            <a:r>
              <a:rPr lang="en-US" sz="3200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in(e: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Example(description</a:t>
            </a:r>
            <a:r>
              <a:rPr lang="en-US" sz="3200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Example(d: </a:t>
            </a:r>
            <a:r>
              <a:rPr lang="en-US" sz="3200" dirty="0" smtClean="0">
                <a:latin typeface="Courier New"/>
              </a:rPr>
              <a:t>String, </a:t>
            </a:r>
            <a:r>
              <a:rPr lang="en-US" sz="3200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forExample</a:t>
            </a:r>
            <a:r>
              <a:rPr lang="en-US" sz="3200" dirty="0" smtClean="0">
                <a:latin typeface="Courier New"/>
              </a:rPr>
              <a:t>(d: String</a:t>
            </a:r>
            <a:r>
              <a:rPr lang="en-US" sz="3200" dirty="0" smtClean="0">
                <a:latin typeface="Courier New"/>
              </a:rPr>
              <a:t>):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= </a:t>
            </a:r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ExampleDesc</a:t>
            </a:r>
            <a:r>
              <a:rPr lang="en-US" sz="3200" dirty="0" smtClean="0">
                <a:latin typeface="Courier New"/>
              </a:rPr>
              <a:t>(d)</a:t>
            </a: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b="1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474751" y="1143000"/>
            <a:ext cx="57951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omic Sans MS" pitchFamily="66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3978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Operators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4503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precedence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4634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DataTables</a:t>
            </a:r>
            <a:endParaRPr lang="en-US" sz="5400" b="1" kern="0" dirty="0" smtClean="0">
              <a:solidFill>
                <a:srgbClr val="00CC66"/>
              </a:solidFill>
              <a:latin typeface="Lucida Handwriting" pitchFamily="66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How to avoid ‘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dirty="0" smtClean="0">
                <a:latin typeface="Courier New"/>
              </a:rPr>
              <a:t>‘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latin typeface="Courier New"/>
              </a:rPr>
              <a:t>1 must_== 2 } must </a:t>
            </a:r>
            <a:r>
              <a:rPr lang="en-US" sz="2800" dirty="0" err="1" smtClean="0">
                <a:latin typeface="Courier New"/>
              </a:rPr>
              <a:t>throwA</a:t>
            </a:r>
            <a:r>
              <a:rPr lang="en-US" sz="2800" dirty="0" smtClean="0">
                <a:latin typeface="Courier New"/>
              </a:rPr>
              <a:t>[</a:t>
            </a:r>
            <a:r>
              <a:rPr lang="en-US" sz="2800" dirty="0" err="1" smtClean="0">
                <a:latin typeface="Courier New"/>
              </a:rPr>
              <a:t>FailureException</a:t>
            </a:r>
            <a:r>
              <a:rPr lang="en-US" sz="2800" dirty="0" smtClean="0">
                <a:latin typeface="Courier New"/>
              </a:rPr>
              <a:t>]</a:t>
            </a:r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</a:t>
            </a:r>
            <a:r>
              <a:rPr lang="en-US" sz="2800" b="1" dirty="0" smtClean="0">
                <a:latin typeface="Courier New"/>
              </a:rPr>
              <a:t>]) =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</a:t>
            </a:r>
            <a:r>
              <a:rPr lang="en-US" sz="2800" b="1" dirty="0" smtClean="0">
                <a:latin typeface="Courier New"/>
              </a:rPr>
              <a:t>{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v }</a:t>
            </a:r>
            <a:r>
              <a:rPr lang="en-US" sz="2800" dirty="0" smtClean="0">
                <a:latin typeface="Courier New"/>
              </a:rPr>
              <a:t>    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6051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Class manifests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064000" y="6553200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>
              <a:buFont typeface="Wingdings"/>
              <a:buChar char="ð"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Don’t execute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nested e</a:t>
            </a:r>
            <a:r>
              <a:rPr kumimoji="0" lang="en-US" sz="44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xamples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in[T](e: =&gt;T</a:t>
            </a:r>
            <a:r>
              <a:rPr lang="fr-FR" sz="3200" b="1" dirty="0" smtClean="0">
                <a:latin typeface="Courier New"/>
              </a:rPr>
              <a:t>)</a:t>
            </a:r>
          </a:p>
          <a:p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        (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m: </a:t>
            </a:r>
            <a:r>
              <a:rPr lang="fr-FR" sz="3200" b="1" dirty="0" err="1" smtClean="0">
                <a:latin typeface="Courier New"/>
              </a:rPr>
              <a:t>ClassManifest</a:t>
            </a:r>
            <a:r>
              <a:rPr lang="fr-FR" sz="3200" b="1" dirty="0" smtClean="0">
                <a:latin typeface="Courier New"/>
              </a:rPr>
              <a:t>[T]) =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expectationsAre</a:t>
            </a:r>
            <a:r>
              <a:rPr lang="en-US" sz="3200" dirty="0" smtClean="0">
                <a:latin typeface="Courier New"/>
              </a:rPr>
              <a:t>(e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err="1" smtClean="0">
                <a:latin typeface="Courier New"/>
              </a:rPr>
              <a:t>m.erasure</a:t>
            </a:r>
            <a:r>
              <a:rPr lang="en-US" sz="3200" b="1" dirty="0" smtClean="0">
                <a:latin typeface="Courier New"/>
              </a:rPr>
              <a:t> ==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200" b="1" dirty="0" err="1" smtClean="0">
                <a:latin typeface="Courier New"/>
              </a:rPr>
              <a:t>.getClass</a:t>
            </a:r>
            <a:r>
              <a:rPr lang="en-US" sz="3200" b="1" dirty="0" smtClean="0">
                <a:latin typeface="Courier New"/>
              </a:rPr>
              <a:t>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hasNestedExamples</a:t>
            </a:r>
            <a:r>
              <a:rPr lang="en-US" sz="3200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this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276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cs typeface="+mj-cs"/>
                <a:sym typeface="Arial" charset="0"/>
              </a:rPr>
              <a:t>http://etorreborre.blogspot.com/oscon-2010</a:t>
            </a:r>
            <a:endParaRPr lang="en-US" sz="4800" dirty="0">
              <a:latin typeface="Corbel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 Users repository"</a:t>
            </a:r>
            <a:r>
              <a:rPr lang="en-US" sz="2800" dirty="0" smtClean="0">
                <a:latin typeface="Courier New"/>
              </a:rPr>
              <a:t> can </a:t>
            </a:r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56245" y="14478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1270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string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must also be reversed. Woops!"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+ a reversed empty string must be empty</a:t>
            </a:r>
          </a:p>
          <a:p>
            <a:r>
              <a:rPr lang="en-US" sz="3600" dirty="0" smtClean="0"/>
              <a:t>  + a reversed empty string must really *be empty*</a:t>
            </a:r>
          </a:p>
          <a:p>
            <a:r>
              <a:rPr lang="en-US" sz="3600" dirty="0" smtClean="0"/>
              <a:t>  + a reversed string must be reversed </a:t>
            </a:r>
            <a:r>
              <a:rPr lang="en-US" sz="3600" dirty="0" err="1" smtClean="0"/>
              <a:t>abc</a:t>
            </a:r>
            <a:r>
              <a:rPr lang="en-US" sz="3600" dirty="0" smtClean="0"/>
              <a:t> -&gt; </a:t>
            </a:r>
            <a:r>
              <a:rPr lang="en-US" sz="3600" dirty="0" err="1" smtClean="0"/>
              <a:t>cba</a:t>
            </a:r>
            <a:endParaRPr lang="en-US" sz="3600" dirty="0" smtClean="0"/>
          </a:p>
          <a:p>
            <a:r>
              <a:rPr lang="en-US" sz="3600" dirty="0" smtClean="0"/>
              <a:t>  x a longer </a:t>
            </a:r>
            <a:r>
              <a:rPr lang="en-US" sz="3600" dirty="0" smtClean="0"/>
              <a:t>string </a:t>
            </a:r>
            <a:r>
              <a:rPr lang="en-US" sz="3600" dirty="0" smtClean="0"/>
              <a:t>must also be reversed. Woops!</a:t>
            </a:r>
          </a:p>
          <a:p>
            <a:r>
              <a:rPr lang="en-US" sz="3600" dirty="0" smtClean="0"/>
              <a:t>    '</a:t>
            </a:r>
            <a:r>
              <a:rPr lang="en-US" sz="3600" dirty="0" err="1" smtClean="0"/>
              <a:t>fedcba</a:t>
            </a:r>
            <a:r>
              <a:rPr lang="en-US" sz="3600" dirty="0" smtClean="0"/>
              <a:t>' is not equal to '</a:t>
            </a:r>
            <a:r>
              <a:rPr lang="en-US" sz="3600" dirty="0" err="1" smtClean="0"/>
              <a:t>xxxxx</a:t>
            </a:r>
            <a:r>
              <a:rPr lang="en-US" sz="3600" dirty="0" smtClean="0"/>
              <a:t>' (</a:t>
            </a:r>
            <a:r>
              <a:rPr lang="en-US" sz="3600" u="sng" dirty="0" smtClean="0"/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15868</TotalTime>
  <Pages>0</Pages>
  <Words>2570</Words>
  <Characters>0</Characters>
  <PresentationFormat>Custom</PresentationFormat>
  <Lines>0</Lines>
  <Paragraphs>563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76</cp:revision>
  <dcterms:modified xsi:type="dcterms:W3CDTF">2010-05-27T23:02:16Z</dcterms:modified>
</cp:coreProperties>
</file>