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7" r:id="rId6"/>
    <p:sldId id="263" r:id="rId7"/>
    <p:sldId id="264" r:id="rId8"/>
    <p:sldId id="262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3789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 Aggregator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1E18B-95F0-46F6-902E-75D70A0B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1168"/>
            <a:ext cx="934257" cy="979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5D3C4-36E3-408D-91E7-A1EF88835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64" y="3768805"/>
            <a:ext cx="3567079" cy="9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6774-8B08-4D49-B5B4-ADC30436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STR Aggregator -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B2102-4768-4525-B6A3-FEE4C26F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03" y="1681328"/>
            <a:ext cx="8231594" cy="4630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01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F656-11B1-4A9E-947A-BEEFFFDA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Aggregator-TECHNOLOGIES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6AB2-664E-4E55-B6AD-822D7E9F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78" y="2014194"/>
            <a:ext cx="518962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 file (react.js) –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Bootstrap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Chart.js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React-bootstrap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 Chart.js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</a:t>
            </a:r>
            <a:r>
              <a:rPr lang="en-US" dirty="0" err="1"/>
              <a:t>dom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React-Scripts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AF7E-1634-4DC7-8C1C-8AE941221672}"/>
              </a:ext>
            </a:extLst>
          </p:cNvPr>
          <p:cNvSpPr txBox="1"/>
          <p:nvPr/>
        </p:nvSpPr>
        <p:spPr>
          <a:xfrm>
            <a:off x="1042737" y="1992152"/>
            <a:ext cx="4796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File (dev server)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Cheerio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Conurrently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Jsdom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Nodemon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puppeteer</a:t>
            </a:r>
          </a:p>
        </p:txBody>
      </p:sp>
    </p:spTree>
    <p:extLst>
      <p:ext uri="{BB962C8B-B14F-4D97-AF65-F5344CB8AC3E}">
        <p14:creationId xmlns:p14="http://schemas.microsoft.com/office/powerpoint/2010/main" val="282016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E6B1-79B8-4464-9AA3-9FB23215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STR-Aggregator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F71F-C02C-46B4-8B7C-03A160D4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React Router for multiple-page SPA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Web Scrapers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Favorites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Travel Budget Creator</a:t>
            </a:r>
          </a:p>
        </p:txBody>
      </p:sp>
    </p:spTree>
    <p:extLst>
      <p:ext uri="{BB962C8B-B14F-4D97-AF65-F5344CB8AC3E}">
        <p14:creationId xmlns:p14="http://schemas.microsoft.com/office/powerpoint/2010/main" val="35331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FF5E-8BC4-483F-994D-AEFE4676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B370-4750-49D0-90A8-0AF5AC1E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525059-6025-4D85-A624-9613DCD8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EB83-E8CF-4B3C-8EA9-BF9C94E7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29CA-8CC9-4D91-BBD4-7D27AD0D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Take it away, Demo MAN!!</a:t>
            </a:r>
          </a:p>
        </p:txBody>
      </p:sp>
      <p:pic>
        <p:nvPicPr>
          <p:cNvPr id="1026" name="Picture 2" descr="Demo or die! – Mentorphile">
            <a:extLst>
              <a:ext uri="{FF2B5EF4-FFF2-40B4-BE49-F238E27FC236}">
                <a16:creationId xmlns:a16="http://schemas.microsoft.com/office/drawing/2014/main" id="{D9FCAB40-1C64-4725-A550-D4F63380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3067050"/>
            <a:ext cx="9782175" cy="33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A26A-AE5E-41FD-812D-BC5B1DE7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65AB-1C60-4A03-A6CB-07249D8D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better name</a:t>
            </a:r>
          </a:p>
          <a:p>
            <a:r>
              <a:rPr lang="en-US" dirty="0"/>
              <a:t>Code refactor – no controller; happens in the routes (Created much confusion at the end…)</a:t>
            </a:r>
          </a:p>
          <a:p>
            <a:r>
              <a:rPr lang="en-US" dirty="0"/>
              <a:t>Advanced dynamic </a:t>
            </a:r>
            <a:r>
              <a:rPr lang="en-US" dirty="0" err="1"/>
              <a:t>funcitonality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Filter</a:t>
            </a:r>
          </a:p>
          <a:p>
            <a:r>
              <a:rPr lang="en-US" dirty="0"/>
              <a:t>Highlighting the name of the page in the </a:t>
            </a:r>
            <a:r>
              <a:rPr lang="en-US" dirty="0" err="1"/>
              <a:t>NavBar</a:t>
            </a:r>
            <a:r>
              <a:rPr lang="en-US" dirty="0"/>
              <a:t> to show which page User is currently viewing</a:t>
            </a:r>
          </a:p>
          <a:p>
            <a:r>
              <a:rPr lang="en-US" dirty="0"/>
              <a:t>Budget page calculates total on Unit Cost and </a:t>
            </a:r>
            <a:r>
              <a:rPr lang="en-US"/>
              <a:t>not Total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0113-C57D-4186-BD14-C8F4D4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 -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8817F-778E-4DA0-85E1-73BEF1CB1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9275"/>
            <a:ext cx="10172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Garamond</vt:lpstr>
      <vt:lpstr>Wingdings</vt:lpstr>
      <vt:lpstr>SavonVTI</vt:lpstr>
      <vt:lpstr>STR Aggregator</vt:lpstr>
      <vt:lpstr>STR Aggregator - TEAM</vt:lpstr>
      <vt:lpstr>STR Aggregator-TECHNOLOGIES</vt:lpstr>
      <vt:lpstr>STR-Aggregator - FEATURES</vt:lpstr>
      <vt:lpstr>PowerPoint Presentation</vt:lpstr>
      <vt:lpstr>STR Aggregator - DEMO</vt:lpstr>
      <vt:lpstr>STR Aggregator - Improvements</vt:lpstr>
      <vt:lpstr>STR Aggregator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 Aggregator</dc:title>
  <dc:creator>Eric D. Torres</dc:creator>
  <cp:lastModifiedBy>Eric D. Torres</cp:lastModifiedBy>
  <cp:revision>9</cp:revision>
  <dcterms:created xsi:type="dcterms:W3CDTF">2021-01-15T20:38:55Z</dcterms:created>
  <dcterms:modified xsi:type="dcterms:W3CDTF">2021-01-16T18:53:45Z</dcterms:modified>
</cp:coreProperties>
</file>