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9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1" y="610525"/>
            <a:ext cx="5783323" cy="43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225" y="-1325"/>
            <a:ext cx="78771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 - Application Architecture Overview Diagram</a:t>
            </a:r>
            <a:endParaRPr sz="1900"/>
          </a:p>
        </p:txBody>
      </p:sp>
      <p:cxnSp>
        <p:nvCxnSpPr>
          <p:cNvPr id="56" name="Google Shape;56;p13"/>
          <p:cNvCxnSpPr/>
          <p:nvPr/>
        </p:nvCxnSpPr>
        <p:spPr>
          <a:xfrm>
            <a:off x="17225" y="762925"/>
            <a:ext cx="9135300" cy="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566" y="33115"/>
            <a:ext cx="504289" cy="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175" y="698075"/>
            <a:ext cx="2973300" cy="42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comprised of 5 heroku free tier applications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obtained using web scraping technologies of cheerio and puppeteer NPM modules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uses one free tier heroku instance for each cities data obtained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Scraping workers scheduled every 10 minutes using heroku free tier scheduler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from web scrapers stored into a mongodb instance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heroku instance used to host client side react application </a:t>
            </a:r>
            <a:endParaRPr dirty="0"/>
          </a:p>
        </p:txBody>
      </p:sp>
      <p:cxnSp>
        <p:nvCxnSpPr>
          <p:cNvPr id="59" name="Google Shape;59;p13"/>
          <p:cNvCxnSpPr/>
          <p:nvPr/>
        </p:nvCxnSpPr>
        <p:spPr>
          <a:xfrm>
            <a:off x="3188775" y="792875"/>
            <a:ext cx="0" cy="41196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7989575" y="444025"/>
            <a:ext cx="108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Impact"/>
                <a:ea typeface="Impact"/>
                <a:cs typeface="Impact"/>
                <a:sym typeface="Impact"/>
              </a:rPr>
              <a:t>Pointy Goblins</a:t>
            </a:r>
            <a:endParaRPr sz="1200" b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D. Torres</dc:creator>
  <cp:lastModifiedBy>Eric D. Torres</cp:lastModifiedBy>
  <cp:revision>1</cp:revision>
  <dcterms:modified xsi:type="dcterms:W3CDTF">2021-01-14T02:35:54Z</dcterms:modified>
</cp:coreProperties>
</file>